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9" r:id="rId2"/>
    <p:sldId id="301" r:id="rId3"/>
    <p:sldId id="320" r:id="rId4"/>
    <p:sldId id="302" r:id="rId5"/>
    <p:sldId id="317" r:id="rId6"/>
    <p:sldId id="324" r:id="rId7"/>
    <p:sldId id="332" r:id="rId8"/>
    <p:sldId id="316" r:id="rId9"/>
    <p:sldId id="331" r:id="rId10"/>
    <p:sldId id="31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897" autoAdjust="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2012-2013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4"/>
              <c:layout/>
              <c:showVal val="1"/>
            </c:dLbl>
            <c:delete val="1"/>
          </c:dLbls>
          <c:cat>
            <c:strRef>
              <c:f>Лист1!$A$2:$A$7</c:f>
              <c:strCache>
                <c:ptCount val="6"/>
                <c:pt idx="0">
                  <c:v>ОУ в сети Службы</c:v>
                </c:pt>
                <c:pt idx="1">
                  <c:v>Консультационные пункты</c:v>
                </c:pt>
                <c:pt idx="2">
                  <c:v>Служба ранней помощи</c:v>
                </c:pt>
                <c:pt idx="3">
                  <c:v>Центр игровой поддержки ребенка</c:v>
                </c:pt>
                <c:pt idx="4">
                  <c:v>ПМПК</c:v>
                </c:pt>
                <c:pt idx="5">
                  <c:v>Лекотека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2013-2014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ОУ в сети Службы</c:v>
                </c:pt>
                <c:pt idx="1">
                  <c:v>Консультационные пункты</c:v>
                </c:pt>
                <c:pt idx="2">
                  <c:v>Служба ранней помощи</c:v>
                </c:pt>
                <c:pt idx="3">
                  <c:v>Центр игровой поддержки ребенка</c:v>
                </c:pt>
                <c:pt idx="4">
                  <c:v>ПМПК</c:v>
                </c:pt>
                <c:pt idx="5">
                  <c:v>Лекотека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2014-2015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ОУ в сети Службы</c:v>
                </c:pt>
                <c:pt idx="1">
                  <c:v>Консультационные пункты</c:v>
                </c:pt>
                <c:pt idx="2">
                  <c:v>Служба ранней помощи</c:v>
                </c:pt>
                <c:pt idx="3">
                  <c:v>Центр игровой поддержки ребенка</c:v>
                </c:pt>
                <c:pt idx="4">
                  <c:v>ПМПК</c:v>
                </c:pt>
                <c:pt idx="5">
                  <c:v>Лекотека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2015-2016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ОУ в сети Службы</c:v>
                </c:pt>
                <c:pt idx="1">
                  <c:v>Консультационные пункты</c:v>
                </c:pt>
                <c:pt idx="2">
                  <c:v>Служба ранней помощи</c:v>
                </c:pt>
                <c:pt idx="3">
                  <c:v>Центр игровой поддержки ребенка</c:v>
                </c:pt>
                <c:pt idx="4">
                  <c:v>ПМПК</c:v>
                </c:pt>
                <c:pt idx="5">
                  <c:v>Лекотека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2016-2017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ОУ в сети Службы</c:v>
                </c:pt>
                <c:pt idx="1">
                  <c:v>Консультационные пункты</c:v>
                </c:pt>
                <c:pt idx="2">
                  <c:v>Служба ранней помощи</c:v>
                </c:pt>
                <c:pt idx="3">
                  <c:v>Центр игровой поддержки ребенка</c:v>
                </c:pt>
                <c:pt idx="4">
                  <c:v>ПМПК</c:v>
                </c:pt>
                <c:pt idx="5">
                  <c:v>Лекотека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2017-2018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ОУ в сети Службы</c:v>
                </c:pt>
                <c:pt idx="1">
                  <c:v>Консультационные пункты</c:v>
                </c:pt>
                <c:pt idx="2">
                  <c:v>Служба ранней помощи</c:v>
                </c:pt>
                <c:pt idx="3">
                  <c:v>Центр игровой поддержки ребенка</c:v>
                </c:pt>
                <c:pt idx="4">
                  <c:v>ПМПК</c:v>
                </c:pt>
                <c:pt idx="5">
                  <c:v>Лекотека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6"/>
                <c:pt idx="0">
                  <c:v>6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2018-2019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ОУ в сети Службы</c:v>
                </c:pt>
                <c:pt idx="1">
                  <c:v>Консультационные пункты</c:v>
                </c:pt>
                <c:pt idx="2">
                  <c:v>Служба ранней помощи</c:v>
                </c:pt>
                <c:pt idx="3">
                  <c:v>Центр игровой поддержки ребенка</c:v>
                </c:pt>
                <c:pt idx="4">
                  <c:v>ПМПК</c:v>
                </c:pt>
                <c:pt idx="5">
                  <c:v>Лекотека</c:v>
                </c:pt>
              </c:strCache>
            </c:strRef>
          </c:cat>
          <c:val>
            <c:numRef>
              <c:f>Лист1!$H$2:$H$7</c:f>
              <c:numCache>
                <c:formatCode>General</c:formatCode>
                <c:ptCount val="6"/>
                <c:pt idx="0">
                  <c:v>8</c:v>
                </c:pt>
                <c:pt idx="1">
                  <c:v>6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2019-2020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ОУ в сети Службы</c:v>
                </c:pt>
                <c:pt idx="1">
                  <c:v>Консультационные пункты</c:v>
                </c:pt>
                <c:pt idx="2">
                  <c:v>Служба ранней помощи</c:v>
                </c:pt>
                <c:pt idx="3">
                  <c:v>Центр игровой поддержки ребенка</c:v>
                </c:pt>
                <c:pt idx="4">
                  <c:v>ПМПК</c:v>
                </c:pt>
                <c:pt idx="5">
                  <c:v>Лекотека</c:v>
                </c:pt>
              </c:strCache>
            </c:strRef>
          </c:cat>
          <c:val>
            <c:numRef>
              <c:f>Лист1!$I$2:$I$7</c:f>
              <c:numCache>
                <c:formatCode>General</c:formatCode>
                <c:ptCount val="6"/>
                <c:pt idx="0">
                  <c:v>9</c:v>
                </c:pt>
                <c:pt idx="1">
                  <c:v>8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2020-2021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ОУ в сети Службы</c:v>
                </c:pt>
                <c:pt idx="1">
                  <c:v>Консультационные пункты</c:v>
                </c:pt>
                <c:pt idx="2">
                  <c:v>Служба ранней помощи</c:v>
                </c:pt>
                <c:pt idx="3">
                  <c:v>Центр игровой поддержки ребенка</c:v>
                </c:pt>
                <c:pt idx="4">
                  <c:v>ПМПК</c:v>
                </c:pt>
                <c:pt idx="5">
                  <c:v>Лекотека</c:v>
                </c:pt>
              </c:strCache>
            </c:strRef>
          </c:cat>
          <c:val>
            <c:numRef>
              <c:f>Лист1!$J$2:$J$7</c:f>
              <c:numCache>
                <c:formatCode>General</c:formatCode>
                <c:ptCount val="6"/>
                <c:pt idx="0">
                  <c:v>9</c:v>
                </c:pt>
                <c:pt idx="1">
                  <c:v>8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</c:ser>
        <c:axId val="83938688"/>
        <c:axId val="89076864"/>
      </c:barChart>
      <c:catAx>
        <c:axId val="8393868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0070C0"/>
                </a:solidFill>
              </a:defRPr>
            </a:pPr>
            <a:endParaRPr lang="ru-RU"/>
          </a:p>
        </c:txPr>
        <c:crossAx val="89076864"/>
        <c:crosses val="autoZero"/>
        <c:auto val="1"/>
        <c:lblAlgn val="ctr"/>
        <c:lblOffset val="100"/>
      </c:catAx>
      <c:valAx>
        <c:axId val="890768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0070C0"/>
                </a:solidFill>
              </a:defRPr>
            </a:pPr>
            <a:endParaRPr lang="ru-RU"/>
          </a:p>
        </c:txPr>
        <c:crossAx val="8393868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>
              <a:solidFill>
                <a:srgbClr val="0070C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DC01AC-718D-4DFF-8D50-811B4E59044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B73DAAA-C8F0-416D-981A-9B43CF2C2253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С 2012-2013  учебного года </a:t>
          </a:r>
        </a:p>
        <a:p>
          <a:r>
            <a:rPr lang="ru-RU" dirty="0" smtClean="0"/>
            <a:t>КП </a:t>
          </a:r>
        </a:p>
        <a:p>
          <a:r>
            <a:rPr lang="ru-RU" dirty="0" smtClean="0"/>
            <a:t>ПМПК</a:t>
          </a:r>
          <a:endParaRPr lang="ru-RU" dirty="0"/>
        </a:p>
      </dgm:t>
    </dgm:pt>
    <dgm:pt modelId="{83D2C895-9DAE-458B-8844-9F5A19755481}" type="parTrans" cxnId="{28A67323-C026-4567-881D-FEC49BA432C6}">
      <dgm:prSet/>
      <dgm:spPr/>
      <dgm:t>
        <a:bodyPr/>
        <a:lstStyle/>
        <a:p>
          <a:endParaRPr lang="ru-RU"/>
        </a:p>
      </dgm:t>
    </dgm:pt>
    <dgm:pt modelId="{60907275-1FB2-4DC4-A26E-6657776343C0}" type="sibTrans" cxnId="{28A67323-C026-4567-881D-FEC49BA432C6}">
      <dgm:prSet/>
      <dgm:spPr/>
      <dgm:t>
        <a:bodyPr/>
        <a:lstStyle/>
        <a:p>
          <a:endParaRPr lang="ru-RU"/>
        </a:p>
      </dgm:t>
    </dgm:pt>
    <dgm:pt modelId="{0DF8990C-1B25-4C27-A3E4-E1A01C7C1D0D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С 2013-2014 учебного года  </a:t>
          </a:r>
        </a:p>
        <a:p>
          <a:r>
            <a:rPr lang="ru-RU" dirty="0" smtClean="0"/>
            <a:t>КП, ЦИПР, ПМПК</a:t>
          </a:r>
          <a:endParaRPr lang="ru-RU" dirty="0"/>
        </a:p>
      </dgm:t>
    </dgm:pt>
    <dgm:pt modelId="{D0B0ADDE-14B3-489A-AF1E-D42235A19322}" type="parTrans" cxnId="{6A39675A-F24E-47FE-86E7-64771B6D1729}">
      <dgm:prSet/>
      <dgm:spPr/>
      <dgm:t>
        <a:bodyPr/>
        <a:lstStyle/>
        <a:p>
          <a:endParaRPr lang="ru-RU"/>
        </a:p>
      </dgm:t>
    </dgm:pt>
    <dgm:pt modelId="{1BD35BDD-8736-48AC-B76D-4776F2E26DD0}" type="sibTrans" cxnId="{6A39675A-F24E-47FE-86E7-64771B6D1729}">
      <dgm:prSet/>
      <dgm:spPr/>
      <dgm:t>
        <a:bodyPr/>
        <a:lstStyle/>
        <a:p>
          <a:endParaRPr lang="ru-RU"/>
        </a:p>
      </dgm:t>
    </dgm:pt>
    <dgm:pt modelId="{E8E4DC5E-8B44-45DF-A4AE-4B7288AD0959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b="1" dirty="0" smtClean="0">
              <a:solidFill>
                <a:srgbClr val="FFFF00"/>
              </a:solidFill>
            </a:rPr>
            <a:t>С 2017-2018  </a:t>
          </a:r>
        </a:p>
        <a:p>
          <a:pPr>
            <a:spcAft>
              <a:spcPts val="0"/>
            </a:spcAft>
          </a:pPr>
          <a:r>
            <a:rPr lang="ru-RU" b="1" dirty="0" smtClean="0">
              <a:solidFill>
                <a:srgbClr val="FFFF00"/>
              </a:solidFill>
            </a:rPr>
            <a:t>учебного года </a:t>
          </a:r>
        </a:p>
        <a:p>
          <a:pPr>
            <a:spcAft>
              <a:spcPct val="35000"/>
            </a:spcAft>
          </a:pPr>
          <a:r>
            <a:rPr lang="ru-RU" dirty="0" smtClean="0"/>
            <a:t>КП, ЦИПР, ПМПК,  Служба ранней помощи, </a:t>
          </a:r>
          <a:r>
            <a:rPr lang="ru-RU" dirty="0" err="1" smtClean="0"/>
            <a:t>Лекотека</a:t>
          </a:r>
          <a:endParaRPr lang="ru-RU" dirty="0"/>
        </a:p>
      </dgm:t>
    </dgm:pt>
    <dgm:pt modelId="{16F0F9E3-05AD-4BC4-9058-C755354E349E}" type="parTrans" cxnId="{69F84229-9D13-41AF-9E5B-A82711DDDF71}">
      <dgm:prSet/>
      <dgm:spPr/>
      <dgm:t>
        <a:bodyPr/>
        <a:lstStyle/>
        <a:p>
          <a:endParaRPr lang="ru-RU"/>
        </a:p>
      </dgm:t>
    </dgm:pt>
    <dgm:pt modelId="{AA1C4AD5-931E-4574-A779-68849981409F}" type="sibTrans" cxnId="{69F84229-9D13-41AF-9E5B-A82711DDDF71}">
      <dgm:prSet/>
      <dgm:spPr/>
      <dgm:t>
        <a:bodyPr/>
        <a:lstStyle/>
        <a:p>
          <a:endParaRPr lang="ru-RU"/>
        </a:p>
      </dgm:t>
    </dgm:pt>
    <dgm:pt modelId="{BD3622DE-3A2F-4708-86F1-BBBEE1F84E91}" type="pres">
      <dgm:prSet presAssocID="{C5DC01AC-718D-4DFF-8D50-811B4E590442}" presName="Name0" presStyleCnt="0">
        <dgm:presLayoutVars>
          <dgm:dir/>
          <dgm:resizeHandles val="exact"/>
        </dgm:presLayoutVars>
      </dgm:prSet>
      <dgm:spPr/>
    </dgm:pt>
    <dgm:pt modelId="{6847E428-E100-4194-B83B-C4BD3C4538B2}" type="pres">
      <dgm:prSet presAssocID="{AB73DAAA-C8F0-416D-981A-9B43CF2C225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F7E98-765F-4BF8-BF36-1CF8DD4CD81A}" type="pres">
      <dgm:prSet presAssocID="{60907275-1FB2-4DC4-A26E-6657776343C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1CFE986-F9D7-4A4F-ABB2-20AB1F9086D6}" type="pres">
      <dgm:prSet presAssocID="{60907275-1FB2-4DC4-A26E-6657776343C0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0DAA391A-1E65-4C07-BBEC-F4C6DE262D4F}" type="pres">
      <dgm:prSet presAssocID="{0DF8990C-1B25-4C27-A3E4-E1A01C7C1D0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40297-58D6-4007-9544-21CEA314AFB3}" type="pres">
      <dgm:prSet presAssocID="{1BD35BDD-8736-48AC-B76D-4776F2E26DD0}" presName="sibTrans" presStyleLbl="sibTrans2D1" presStyleIdx="1" presStyleCnt="2"/>
      <dgm:spPr/>
      <dgm:t>
        <a:bodyPr/>
        <a:lstStyle/>
        <a:p>
          <a:endParaRPr lang="ru-RU"/>
        </a:p>
      </dgm:t>
    </dgm:pt>
    <dgm:pt modelId="{012F3A23-7EE6-4D5A-A0F0-9DC3A1465E14}" type="pres">
      <dgm:prSet presAssocID="{1BD35BDD-8736-48AC-B76D-4776F2E26DD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81F9F23-740D-4A50-9308-F383B498CCF0}" type="pres">
      <dgm:prSet presAssocID="{E8E4DC5E-8B44-45DF-A4AE-4B7288AD0959}" presName="node" presStyleLbl="node1" presStyleIdx="2" presStyleCnt="3" custScaleX="119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822894-84D5-4023-B461-6496B62AB5F7}" type="presOf" srcId="{1BD35BDD-8736-48AC-B76D-4776F2E26DD0}" destId="{D2B40297-58D6-4007-9544-21CEA314AFB3}" srcOrd="0" destOrd="0" presId="urn:microsoft.com/office/officeart/2005/8/layout/process1"/>
    <dgm:cxn modelId="{4E5A6E2B-D44D-42F2-99A3-B2401E352EB7}" type="presOf" srcId="{60907275-1FB2-4DC4-A26E-6657776343C0}" destId="{711F7E98-765F-4BF8-BF36-1CF8DD4CD81A}" srcOrd="0" destOrd="0" presId="urn:microsoft.com/office/officeart/2005/8/layout/process1"/>
    <dgm:cxn modelId="{6A39675A-F24E-47FE-86E7-64771B6D1729}" srcId="{C5DC01AC-718D-4DFF-8D50-811B4E590442}" destId="{0DF8990C-1B25-4C27-A3E4-E1A01C7C1D0D}" srcOrd="1" destOrd="0" parTransId="{D0B0ADDE-14B3-489A-AF1E-D42235A19322}" sibTransId="{1BD35BDD-8736-48AC-B76D-4776F2E26DD0}"/>
    <dgm:cxn modelId="{CB7CF57F-7DDA-4241-9A34-EAB73E3116EA}" type="presOf" srcId="{1BD35BDD-8736-48AC-B76D-4776F2E26DD0}" destId="{012F3A23-7EE6-4D5A-A0F0-9DC3A1465E14}" srcOrd="1" destOrd="0" presId="urn:microsoft.com/office/officeart/2005/8/layout/process1"/>
    <dgm:cxn modelId="{28A67323-C026-4567-881D-FEC49BA432C6}" srcId="{C5DC01AC-718D-4DFF-8D50-811B4E590442}" destId="{AB73DAAA-C8F0-416D-981A-9B43CF2C2253}" srcOrd="0" destOrd="0" parTransId="{83D2C895-9DAE-458B-8844-9F5A19755481}" sibTransId="{60907275-1FB2-4DC4-A26E-6657776343C0}"/>
    <dgm:cxn modelId="{EF449376-DE05-4919-B37D-1B87E8F3D237}" type="presOf" srcId="{AB73DAAA-C8F0-416D-981A-9B43CF2C2253}" destId="{6847E428-E100-4194-B83B-C4BD3C4538B2}" srcOrd="0" destOrd="0" presId="urn:microsoft.com/office/officeart/2005/8/layout/process1"/>
    <dgm:cxn modelId="{69F84229-9D13-41AF-9E5B-A82711DDDF71}" srcId="{C5DC01AC-718D-4DFF-8D50-811B4E590442}" destId="{E8E4DC5E-8B44-45DF-A4AE-4B7288AD0959}" srcOrd="2" destOrd="0" parTransId="{16F0F9E3-05AD-4BC4-9058-C755354E349E}" sibTransId="{AA1C4AD5-931E-4574-A779-68849981409F}"/>
    <dgm:cxn modelId="{DA79678B-1702-44FE-BC77-BFDE22BEEB0C}" type="presOf" srcId="{60907275-1FB2-4DC4-A26E-6657776343C0}" destId="{41CFE986-F9D7-4A4F-ABB2-20AB1F9086D6}" srcOrd="1" destOrd="0" presId="urn:microsoft.com/office/officeart/2005/8/layout/process1"/>
    <dgm:cxn modelId="{3A222FA6-1407-4DA6-820B-FB39B4F82B56}" type="presOf" srcId="{E8E4DC5E-8B44-45DF-A4AE-4B7288AD0959}" destId="{F81F9F23-740D-4A50-9308-F383B498CCF0}" srcOrd="0" destOrd="0" presId="urn:microsoft.com/office/officeart/2005/8/layout/process1"/>
    <dgm:cxn modelId="{9E4A0008-C443-47D4-9BDB-4927B5AFD5DE}" type="presOf" srcId="{C5DC01AC-718D-4DFF-8D50-811B4E590442}" destId="{BD3622DE-3A2F-4708-86F1-BBBEE1F84E91}" srcOrd="0" destOrd="0" presId="urn:microsoft.com/office/officeart/2005/8/layout/process1"/>
    <dgm:cxn modelId="{A36A8413-19DB-4D80-90E5-664C77F07D2A}" type="presOf" srcId="{0DF8990C-1B25-4C27-A3E4-E1A01C7C1D0D}" destId="{0DAA391A-1E65-4C07-BBEC-F4C6DE262D4F}" srcOrd="0" destOrd="0" presId="urn:microsoft.com/office/officeart/2005/8/layout/process1"/>
    <dgm:cxn modelId="{4978CA53-E3C5-4B40-BC1C-C0511C95C0AB}" type="presParOf" srcId="{BD3622DE-3A2F-4708-86F1-BBBEE1F84E91}" destId="{6847E428-E100-4194-B83B-C4BD3C4538B2}" srcOrd="0" destOrd="0" presId="urn:microsoft.com/office/officeart/2005/8/layout/process1"/>
    <dgm:cxn modelId="{2B76160C-D8EF-450C-BF49-D19A2F9EAAA2}" type="presParOf" srcId="{BD3622DE-3A2F-4708-86F1-BBBEE1F84E91}" destId="{711F7E98-765F-4BF8-BF36-1CF8DD4CD81A}" srcOrd="1" destOrd="0" presId="urn:microsoft.com/office/officeart/2005/8/layout/process1"/>
    <dgm:cxn modelId="{13570BD1-A250-489B-A572-7F86C91E94E2}" type="presParOf" srcId="{711F7E98-765F-4BF8-BF36-1CF8DD4CD81A}" destId="{41CFE986-F9D7-4A4F-ABB2-20AB1F9086D6}" srcOrd="0" destOrd="0" presId="urn:microsoft.com/office/officeart/2005/8/layout/process1"/>
    <dgm:cxn modelId="{D83C02D7-3359-4C2B-B295-B8E5AA0701E9}" type="presParOf" srcId="{BD3622DE-3A2F-4708-86F1-BBBEE1F84E91}" destId="{0DAA391A-1E65-4C07-BBEC-F4C6DE262D4F}" srcOrd="2" destOrd="0" presId="urn:microsoft.com/office/officeart/2005/8/layout/process1"/>
    <dgm:cxn modelId="{F4FF0F0D-5EAF-41EB-933B-EFA0025F2758}" type="presParOf" srcId="{BD3622DE-3A2F-4708-86F1-BBBEE1F84E91}" destId="{D2B40297-58D6-4007-9544-21CEA314AFB3}" srcOrd="3" destOrd="0" presId="urn:microsoft.com/office/officeart/2005/8/layout/process1"/>
    <dgm:cxn modelId="{2E602602-00C4-4EF0-93E5-7B47BADE2B88}" type="presParOf" srcId="{D2B40297-58D6-4007-9544-21CEA314AFB3}" destId="{012F3A23-7EE6-4D5A-A0F0-9DC3A1465E14}" srcOrd="0" destOrd="0" presId="urn:microsoft.com/office/officeart/2005/8/layout/process1"/>
    <dgm:cxn modelId="{9671D5CD-CCFC-4891-9D80-1C2F3EE8C7A9}" type="presParOf" srcId="{BD3622DE-3A2F-4708-86F1-BBBEE1F84E91}" destId="{F81F9F23-740D-4A50-9308-F383B498CCF0}" srcOrd="4" destOrd="0" presId="urn:microsoft.com/office/officeart/2005/8/layout/process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5BF28A-E8F3-45D0-B2A9-AFC54ED03993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2671CBE-4B94-41CC-97AE-C397101BC86F}">
      <dgm:prSet phldrT="[Текст]" custT="1"/>
      <dgm:spPr>
        <a:solidFill>
          <a:srgbClr val="0070C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400" b="1" dirty="0" smtClean="0">
              <a:solidFill>
                <a:schemeClr val="bg1"/>
              </a:solidFill>
            </a:rPr>
            <a:t>1. Определение субъектов взаимодействия </a:t>
          </a:r>
        </a:p>
        <a:p>
          <a:pPr>
            <a:spcAft>
              <a:spcPts val="0"/>
            </a:spcAft>
          </a:pPr>
          <a:r>
            <a:rPr lang="ru-RU" sz="2400" b="1" dirty="0" smtClean="0">
              <a:solidFill>
                <a:schemeClr val="bg1"/>
              </a:solidFill>
            </a:rPr>
            <a:t>2.Определение полномочий субъектов взаимодействия </a:t>
          </a:r>
          <a:endParaRPr lang="ru-RU" sz="2400" b="1" dirty="0">
            <a:solidFill>
              <a:schemeClr val="bg1"/>
            </a:solidFill>
          </a:endParaRPr>
        </a:p>
      </dgm:t>
    </dgm:pt>
    <dgm:pt modelId="{D7478FE3-600C-4E0E-A760-A6845EAA02EC}" type="parTrans" cxnId="{BF8CA26D-DCDB-43D3-A4EE-8E15866A5186}">
      <dgm:prSet/>
      <dgm:spPr/>
      <dgm:t>
        <a:bodyPr/>
        <a:lstStyle/>
        <a:p>
          <a:endParaRPr lang="ru-RU" sz="1400">
            <a:solidFill>
              <a:srgbClr val="0070C0"/>
            </a:solidFill>
          </a:endParaRPr>
        </a:p>
      </dgm:t>
    </dgm:pt>
    <dgm:pt modelId="{0CEAB064-D690-4015-B03F-E743BE82A861}" type="sibTrans" cxnId="{BF8CA26D-DCDB-43D3-A4EE-8E15866A5186}">
      <dgm:prSet/>
      <dgm:spPr/>
      <dgm:t>
        <a:bodyPr/>
        <a:lstStyle/>
        <a:p>
          <a:endParaRPr lang="ru-RU" sz="1400">
            <a:solidFill>
              <a:srgbClr val="0070C0"/>
            </a:solidFill>
          </a:endParaRPr>
        </a:p>
      </dgm:t>
    </dgm:pt>
    <dgm:pt modelId="{D30B3454-E7C6-49A0-A092-63EDE1305B9A}">
      <dgm:prSet phldrT="[Текст]" custT="1"/>
      <dgm:spPr/>
      <dgm:t>
        <a:bodyPr/>
        <a:lstStyle/>
        <a:p>
          <a:pPr algn="ctr"/>
          <a:endParaRPr lang="ru-RU" sz="1400" dirty="0" smtClean="0">
            <a:solidFill>
              <a:srgbClr val="0070C0"/>
            </a:solidFill>
          </a:endParaRPr>
        </a:p>
      </dgm:t>
    </dgm:pt>
    <dgm:pt modelId="{6BAEAE9E-9E65-4559-BCCA-E5E3DECBAA22}" type="parTrans" cxnId="{C540EB04-40BC-4651-A8FF-3CB0BE06F85D}">
      <dgm:prSet/>
      <dgm:spPr/>
      <dgm:t>
        <a:bodyPr/>
        <a:lstStyle/>
        <a:p>
          <a:endParaRPr lang="ru-RU" sz="1400">
            <a:solidFill>
              <a:srgbClr val="0070C0"/>
            </a:solidFill>
          </a:endParaRPr>
        </a:p>
      </dgm:t>
    </dgm:pt>
    <dgm:pt modelId="{2CB591D2-A19E-44FC-8574-D4C07B0A9A5B}" type="sibTrans" cxnId="{C540EB04-40BC-4651-A8FF-3CB0BE06F85D}">
      <dgm:prSet/>
      <dgm:spPr/>
      <dgm:t>
        <a:bodyPr/>
        <a:lstStyle/>
        <a:p>
          <a:endParaRPr lang="ru-RU" sz="1400">
            <a:solidFill>
              <a:srgbClr val="0070C0"/>
            </a:solidFill>
          </a:endParaRPr>
        </a:p>
      </dgm:t>
    </dgm:pt>
    <dgm:pt modelId="{E39040B3-8934-432C-B0D7-ECE2FD4F6F88}">
      <dgm:prSet phldrT="[Текст]" custT="1"/>
      <dgm:spPr/>
      <dgm:t>
        <a:bodyPr/>
        <a:lstStyle/>
        <a:p>
          <a:pPr algn="ctr"/>
          <a:endParaRPr lang="ru-RU" sz="1400" b="1" smtClean="0">
            <a:solidFill>
              <a:srgbClr val="0070C0"/>
            </a:solidFill>
          </a:endParaRPr>
        </a:p>
        <a:p>
          <a:pPr algn="ctr"/>
          <a:endParaRPr lang="ru-RU" sz="2000" b="1" smtClean="0">
            <a:solidFill>
              <a:srgbClr val="0070C0"/>
            </a:solidFill>
          </a:endParaRPr>
        </a:p>
        <a:p>
          <a:pPr algn="ctr"/>
          <a:endParaRPr lang="ru-RU" sz="2000" b="1" smtClean="0">
            <a:solidFill>
              <a:srgbClr val="0070C0"/>
            </a:solidFill>
          </a:endParaRPr>
        </a:p>
        <a:p>
          <a:pPr algn="ctr"/>
          <a:r>
            <a:rPr lang="ru-RU" sz="1400" smtClean="0">
              <a:solidFill>
                <a:srgbClr val="0070C0"/>
              </a:solidFill>
            </a:rPr>
            <a:t> </a:t>
          </a:r>
        </a:p>
        <a:p>
          <a:pPr algn="ctr"/>
          <a:endParaRPr lang="ru-RU" sz="1400" dirty="0">
            <a:solidFill>
              <a:srgbClr val="0070C0"/>
            </a:solidFill>
          </a:endParaRPr>
        </a:p>
      </dgm:t>
    </dgm:pt>
    <dgm:pt modelId="{405C2ABF-2ACA-43A2-B26C-DFDF9BBE0894}" type="parTrans" cxnId="{DD6D84BB-AB6A-41BB-B1F3-8063E5B07EF6}">
      <dgm:prSet/>
      <dgm:spPr/>
      <dgm:t>
        <a:bodyPr/>
        <a:lstStyle/>
        <a:p>
          <a:endParaRPr lang="ru-RU" sz="1400">
            <a:solidFill>
              <a:srgbClr val="0070C0"/>
            </a:solidFill>
          </a:endParaRPr>
        </a:p>
      </dgm:t>
    </dgm:pt>
    <dgm:pt modelId="{7CDE89A3-B1BE-4F5B-8659-9EA48AE39CE6}" type="sibTrans" cxnId="{DD6D84BB-AB6A-41BB-B1F3-8063E5B07EF6}">
      <dgm:prSet/>
      <dgm:spPr/>
      <dgm:t>
        <a:bodyPr/>
        <a:lstStyle/>
        <a:p>
          <a:endParaRPr lang="ru-RU" sz="1400">
            <a:solidFill>
              <a:srgbClr val="0070C0"/>
            </a:solidFill>
          </a:endParaRPr>
        </a:p>
      </dgm:t>
    </dgm:pt>
    <dgm:pt modelId="{0BDA320E-5179-403D-9CCD-D5CC7A5420C2}">
      <dgm:prSet phldrT="[Текст]" custT="1"/>
      <dgm:spPr/>
      <dgm:t>
        <a:bodyPr/>
        <a:lstStyle/>
        <a:p>
          <a:pPr algn="ctr"/>
          <a:endParaRPr lang="ru-RU" sz="1400" b="1" smtClean="0">
            <a:solidFill>
              <a:srgbClr val="0070C0"/>
            </a:solidFill>
          </a:endParaRPr>
        </a:p>
        <a:p>
          <a:pPr algn="ctr"/>
          <a:endParaRPr lang="ru-RU" sz="1400" dirty="0" smtClean="0">
            <a:solidFill>
              <a:srgbClr val="0070C0"/>
            </a:solidFill>
          </a:endParaRPr>
        </a:p>
      </dgm:t>
    </dgm:pt>
    <dgm:pt modelId="{14D926A2-AF25-4089-9F57-E8141B64087B}" type="parTrans" cxnId="{A127D7A9-71A3-426F-B32E-FA5984D21420}">
      <dgm:prSet/>
      <dgm:spPr/>
      <dgm:t>
        <a:bodyPr/>
        <a:lstStyle/>
        <a:p>
          <a:endParaRPr lang="ru-RU" sz="1400">
            <a:solidFill>
              <a:srgbClr val="0070C0"/>
            </a:solidFill>
          </a:endParaRPr>
        </a:p>
      </dgm:t>
    </dgm:pt>
    <dgm:pt modelId="{8BEBB72B-56F7-4B84-A019-9A470098E0FC}" type="sibTrans" cxnId="{A127D7A9-71A3-426F-B32E-FA5984D21420}">
      <dgm:prSet/>
      <dgm:spPr/>
      <dgm:t>
        <a:bodyPr/>
        <a:lstStyle/>
        <a:p>
          <a:endParaRPr lang="ru-RU" sz="1400">
            <a:solidFill>
              <a:srgbClr val="0070C0"/>
            </a:solidFill>
          </a:endParaRPr>
        </a:p>
      </dgm:t>
    </dgm:pt>
    <dgm:pt modelId="{1E20E378-BB98-4662-880D-A3C58C5C1C8A}">
      <dgm:prSet custT="1"/>
      <dgm:spPr/>
      <dgm:t>
        <a:bodyPr anchor="ctr"/>
        <a:lstStyle/>
        <a:p>
          <a:pPr algn="ctr">
            <a:lnSpc>
              <a:spcPct val="90000"/>
            </a:lnSpc>
            <a:spcAft>
              <a:spcPct val="35000"/>
            </a:spcAft>
          </a:pPr>
          <a:endParaRPr lang="ru-RU" sz="1400" b="1" smtClean="0">
            <a:solidFill>
              <a:srgbClr val="0070C0"/>
            </a:solidFill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1400" b="1" smtClean="0">
            <a:solidFill>
              <a:srgbClr val="0070C0"/>
            </a:solidFill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1400" b="1" smtClean="0">
            <a:solidFill>
              <a:srgbClr val="0070C0"/>
            </a:solidFill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1400" b="1" smtClean="0">
            <a:solidFill>
              <a:srgbClr val="0070C0"/>
            </a:solidFill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1400" b="1" smtClean="0">
            <a:solidFill>
              <a:srgbClr val="0070C0"/>
            </a:solidFill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1400" b="1" smtClean="0">
            <a:solidFill>
              <a:srgbClr val="0070C0"/>
            </a:solidFill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1400" b="1" smtClean="0">
            <a:solidFill>
              <a:srgbClr val="0070C0"/>
            </a:solidFill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1400" b="1" smtClean="0">
            <a:solidFill>
              <a:srgbClr val="0070C0"/>
            </a:solidFill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1400" b="0" smtClean="0">
            <a:solidFill>
              <a:srgbClr val="0070C0"/>
            </a:solidFill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1400" smtClean="0">
            <a:solidFill>
              <a:srgbClr val="0070C0"/>
            </a:solidFill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1400" dirty="0">
            <a:solidFill>
              <a:srgbClr val="0070C0"/>
            </a:solidFill>
          </a:endParaRPr>
        </a:p>
      </dgm:t>
    </dgm:pt>
    <dgm:pt modelId="{20DBFC9C-7E3F-444A-909F-3ED249858DD7}" type="parTrans" cxnId="{76A30D5E-5F1F-4C08-92D7-1530AB5B1A73}">
      <dgm:prSet/>
      <dgm:spPr/>
      <dgm:t>
        <a:bodyPr/>
        <a:lstStyle/>
        <a:p>
          <a:endParaRPr lang="ru-RU" sz="1400">
            <a:solidFill>
              <a:srgbClr val="0070C0"/>
            </a:solidFill>
          </a:endParaRPr>
        </a:p>
      </dgm:t>
    </dgm:pt>
    <dgm:pt modelId="{FE1C9C9D-417F-4C39-BE3C-9BA5D0F702E7}" type="sibTrans" cxnId="{76A30D5E-5F1F-4C08-92D7-1530AB5B1A73}">
      <dgm:prSet/>
      <dgm:spPr/>
      <dgm:t>
        <a:bodyPr/>
        <a:lstStyle/>
        <a:p>
          <a:endParaRPr lang="ru-RU" sz="1400">
            <a:solidFill>
              <a:srgbClr val="0070C0"/>
            </a:solidFill>
          </a:endParaRPr>
        </a:p>
      </dgm:t>
    </dgm:pt>
    <dgm:pt modelId="{EA26236B-EDC8-48C0-B890-E39D42FF7DFA}" type="pres">
      <dgm:prSet presAssocID="{EA5BF28A-E8F3-45D0-B2A9-AFC54ED0399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52DCEA-D7ED-482C-9DF7-76E3353067EF}" type="pres">
      <dgm:prSet presAssocID="{F2671CBE-4B94-41CC-97AE-C397101BC86F}" presName="roof" presStyleLbl="dkBgShp" presStyleIdx="0" presStyleCnt="2" custScaleY="52543"/>
      <dgm:spPr/>
      <dgm:t>
        <a:bodyPr/>
        <a:lstStyle/>
        <a:p>
          <a:endParaRPr lang="ru-RU"/>
        </a:p>
      </dgm:t>
    </dgm:pt>
    <dgm:pt modelId="{959FF092-79F5-4D1B-80A0-A1CC7C5ACA9C}" type="pres">
      <dgm:prSet presAssocID="{F2671CBE-4B94-41CC-97AE-C397101BC86F}" presName="pillars" presStyleCnt="0"/>
      <dgm:spPr/>
      <dgm:t>
        <a:bodyPr/>
        <a:lstStyle/>
        <a:p>
          <a:endParaRPr lang="ru-RU"/>
        </a:p>
      </dgm:t>
    </dgm:pt>
    <dgm:pt modelId="{AC403268-0909-4D67-8B3F-821B0EE99363}" type="pres">
      <dgm:prSet presAssocID="{F2671CBE-4B94-41CC-97AE-C397101BC86F}" presName="pillar1" presStyleLbl="node1" presStyleIdx="0" presStyleCnt="4" custScaleY="114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169EB-F9CE-4149-95DB-402FCA368F4D}" type="pres">
      <dgm:prSet presAssocID="{E39040B3-8934-432C-B0D7-ECE2FD4F6F88}" presName="pillarX" presStyleLbl="node1" presStyleIdx="1" presStyleCnt="4" custScaleY="114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B66AD-2D23-407C-A9DA-83C7A35903E0}" type="pres">
      <dgm:prSet presAssocID="{0BDA320E-5179-403D-9CCD-D5CC7A5420C2}" presName="pillarX" presStyleLbl="node1" presStyleIdx="2" presStyleCnt="4" custScaleY="114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1568F-CD7F-4889-BB70-75B9F96A176B}" type="pres">
      <dgm:prSet presAssocID="{1E20E378-BB98-4662-880D-A3C58C5C1C8A}" presName="pillarX" presStyleLbl="node1" presStyleIdx="3" presStyleCnt="4" custScaleY="114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947B0-F1F2-4E1D-8127-823F08D08632}" type="pres">
      <dgm:prSet presAssocID="{F2671CBE-4B94-41CC-97AE-C397101BC86F}" presName="base" presStyleLbl="dkBgShp" presStyleIdx="1" presStyleCnt="2" custScaleY="61287" custLinFactNeighborY="6733"/>
      <dgm:spPr>
        <a:solidFill>
          <a:srgbClr val="0070C0"/>
        </a:solidFill>
      </dgm:spPr>
      <dgm:t>
        <a:bodyPr/>
        <a:lstStyle/>
        <a:p>
          <a:endParaRPr lang="ru-RU"/>
        </a:p>
      </dgm:t>
    </dgm:pt>
  </dgm:ptLst>
  <dgm:cxnLst>
    <dgm:cxn modelId="{76A30D5E-5F1F-4C08-92D7-1530AB5B1A73}" srcId="{F2671CBE-4B94-41CC-97AE-C397101BC86F}" destId="{1E20E378-BB98-4662-880D-A3C58C5C1C8A}" srcOrd="3" destOrd="0" parTransId="{20DBFC9C-7E3F-444A-909F-3ED249858DD7}" sibTransId="{FE1C9C9D-417F-4C39-BE3C-9BA5D0F702E7}"/>
    <dgm:cxn modelId="{C540EB04-40BC-4651-A8FF-3CB0BE06F85D}" srcId="{F2671CBE-4B94-41CC-97AE-C397101BC86F}" destId="{D30B3454-E7C6-49A0-A092-63EDE1305B9A}" srcOrd="0" destOrd="0" parTransId="{6BAEAE9E-9E65-4559-BCCA-E5E3DECBAA22}" sibTransId="{2CB591D2-A19E-44FC-8574-D4C07B0A9A5B}"/>
    <dgm:cxn modelId="{6D774F50-C1EA-4055-BBD4-C99F5928424E}" type="presOf" srcId="{F2671CBE-4B94-41CC-97AE-C397101BC86F}" destId="{A452DCEA-D7ED-482C-9DF7-76E3353067EF}" srcOrd="0" destOrd="0" presId="urn:microsoft.com/office/officeart/2005/8/layout/hList3"/>
    <dgm:cxn modelId="{C8C80510-C6C3-44AF-9D50-627591BB713F}" type="presOf" srcId="{D30B3454-E7C6-49A0-A092-63EDE1305B9A}" destId="{AC403268-0909-4D67-8B3F-821B0EE99363}" srcOrd="0" destOrd="0" presId="urn:microsoft.com/office/officeart/2005/8/layout/hList3"/>
    <dgm:cxn modelId="{DD6D84BB-AB6A-41BB-B1F3-8063E5B07EF6}" srcId="{F2671CBE-4B94-41CC-97AE-C397101BC86F}" destId="{E39040B3-8934-432C-B0D7-ECE2FD4F6F88}" srcOrd="1" destOrd="0" parTransId="{405C2ABF-2ACA-43A2-B26C-DFDF9BBE0894}" sibTransId="{7CDE89A3-B1BE-4F5B-8659-9EA48AE39CE6}"/>
    <dgm:cxn modelId="{3631503A-B984-4E97-8C71-7FDDB321BE1A}" type="presOf" srcId="{1E20E378-BB98-4662-880D-A3C58C5C1C8A}" destId="{80F1568F-CD7F-4889-BB70-75B9F96A176B}" srcOrd="0" destOrd="0" presId="urn:microsoft.com/office/officeart/2005/8/layout/hList3"/>
    <dgm:cxn modelId="{A127D7A9-71A3-426F-B32E-FA5984D21420}" srcId="{F2671CBE-4B94-41CC-97AE-C397101BC86F}" destId="{0BDA320E-5179-403D-9CCD-D5CC7A5420C2}" srcOrd="2" destOrd="0" parTransId="{14D926A2-AF25-4089-9F57-E8141B64087B}" sibTransId="{8BEBB72B-56F7-4B84-A019-9A470098E0FC}"/>
    <dgm:cxn modelId="{9FACDFDF-9D5B-4AB6-A963-47B8B9467624}" type="presOf" srcId="{0BDA320E-5179-403D-9CCD-D5CC7A5420C2}" destId="{2C1B66AD-2D23-407C-A9DA-83C7A35903E0}" srcOrd="0" destOrd="0" presId="urn:microsoft.com/office/officeart/2005/8/layout/hList3"/>
    <dgm:cxn modelId="{B3B6D931-B17B-4D65-9849-D23C17131AAC}" type="presOf" srcId="{EA5BF28A-E8F3-45D0-B2A9-AFC54ED03993}" destId="{EA26236B-EDC8-48C0-B890-E39D42FF7DFA}" srcOrd="0" destOrd="0" presId="urn:microsoft.com/office/officeart/2005/8/layout/hList3"/>
    <dgm:cxn modelId="{1BB05F2B-221D-4A23-8AA7-2C604F5F3261}" type="presOf" srcId="{E39040B3-8934-432C-B0D7-ECE2FD4F6F88}" destId="{9C8169EB-F9CE-4149-95DB-402FCA368F4D}" srcOrd="0" destOrd="0" presId="urn:microsoft.com/office/officeart/2005/8/layout/hList3"/>
    <dgm:cxn modelId="{BF8CA26D-DCDB-43D3-A4EE-8E15866A5186}" srcId="{EA5BF28A-E8F3-45D0-B2A9-AFC54ED03993}" destId="{F2671CBE-4B94-41CC-97AE-C397101BC86F}" srcOrd="0" destOrd="0" parTransId="{D7478FE3-600C-4E0E-A760-A6845EAA02EC}" sibTransId="{0CEAB064-D690-4015-B03F-E743BE82A861}"/>
    <dgm:cxn modelId="{E67FE602-719E-40E5-8958-672D1BEB41D9}" type="presParOf" srcId="{EA26236B-EDC8-48C0-B890-E39D42FF7DFA}" destId="{A452DCEA-D7ED-482C-9DF7-76E3353067EF}" srcOrd="0" destOrd="0" presId="urn:microsoft.com/office/officeart/2005/8/layout/hList3"/>
    <dgm:cxn modelId="{73794F04-675A-4D07-ACB3-82FF8DE793E4}" type="presParOf" srcId="{EA26236B-EDC8-48C0-B890-E39D42FF7DFA}" destId="{959FF092-79F5-4D1B-80A0-A1CC7C5ACA9C}" srcOrd="1" destOrd="0" presId="urn:microsoft.com/office/officeart/2005/8/layout/hList3"/>
    <dgm:cxn modelId="{A137FEE0-68A1-4347-A901-B34B30E620FD}" type="presParOf" srcId="{959FF092-79F5-4D1B-80A0-A1CC7C5ACA9C}" destId="{AC403268-0909-4D67-8B3F-821B0EE99363}" srcOrd="0" destOrd="0" presId="urn:microsoft.com/office/officeart/2005/8/layout/hList3"/>
    <dgm:cxn modelId="{4849C87C-600E-47CE-B1C2-B1441A87710A}" type="presParOf" srcId="{959FF092-79F5-4D1B-80A0-A1CC7C5ACA9C}" destId="{9C8169EB-F9CE-4149-95DB-402FCA368F4D}" srcOrd="1" destOrd="0" presId="urn:microsoft.com/office/officeart/2005/8/layout/hList3"/>
    <dgm:cxn modelId="{8473AFE6-A6EF-4477-B479-5CA02AE8014F}" type="presParOf" srcId="{959FF092-79F5-4D1B-80A0-A1CC7C5ACA9C}" destId="{2C1B66AD-2D23-407C-A9DA-83C7A35903E0}" srcOrd="2" destOrd="0" presId="urn:microsoft.com/office/officeart/2005/8/layout/hList3"/>
    <dgm:cxn modelId="{6ADFB9D2-54F5-4FBB-A728-93B9494B8310}" type="presParOf" srcId="{959FF092-79F5-4D1B-80A0-A1CC7C5ACA9C}" destId="{80F1568F-CD7F-4889-BB70-75B9F96A176B}" srcOrd="3" destOrd="0" presId="urn:microsoft.com/office/officeart/2005/8/layout/hList3"/>
    <dgm:cxn modelId="{75B989DA-08E3-4CD9-8007-D20FA8AD1191}" type="presParOf" srcId="{EA26236B-EDC8-48C0-B890-E39D42FF7DFA}" destId="{6FF947B0-F1F2-4E1D-8127-823F08D08632}" srcOrd="2" destOrd="0" presId="urn:microsoft.com/office/officeart/2005/8/layout/hList3"/>
  </dgm:cxnLst>
  <dgm:bg>
    <a:solidFill>
      <a:srgbClr val="0070C0"/>
    </a:solidFill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E0444A-3D79-4AD4-900C-3F4B97886DF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CF5268-683B-4C92-85E9-063394E93C61}">
      <dgm:prSet phldrT="[Текст]" custT="1"/>
      <dgm:spPr>
        <a:solidFill>
          <a:srgbClr val="0070C0"/>
        </a:solidFill>
      </dgm:spPr>
      <dgm:t>
        <a:bodyPr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latin typeface="+mn-lt"/>
            </a:rPr>
            <a:t>3.Определение структуры  Службы помощи родите</a:t>
          </a:r>
          <a:r>
            <a:rPr lang="ru-RU" sz="2800" b="1" dirty="0" smtClean="0">
              <a:latin typeface="+mn-lt"/>
            </a:rPr>
            <a:t>лям</a:t>
          </a:r>
          <a:r>
            <a:rPr lang="ru-RU" sz="1600" dirty="0" smtClean="0">
              <a:latin typeface="+mn-lt"/>
            </a:rPr>
            <a:t> </a:t>
          </a:r>
        </a:p>
        <a:p>
          <a:pPr marL="85725" indent="0" algn="ctr">
            <a:lnSpc>
              <a:spcPct val="90000"/>
            </a:lnSpc>
            <a:spcAft>
              <a:spcPct val="35000"/>
            </a:spcAft>
          </a:pPr>
          <a:r>
            <a:rPr lang="ru-RU" sz="1800" b="1" dirty="0" smtClean="0"/>
            <a:t>Образовательные учреждения, получающие статус муниципальных площадок (МП)</a:t>
          </a:r>
          <a:endParaRPr lang="ru-RU" sz="1800" b="1" dirty="0"/>
        </a:p>
      </dgm:t>
    </dgm:pt>
    <dgm:pt modelId="{5970BD9B-204C-427C-ADE4-6B5D190CD6E8}" type="parTrans" cxnId="{B039265B-DB97-4C87-B0BA-C062B215F24A}">
      <dgm:prSet/>
      <dgm:spPr/>
      <dgm:t>
        <a:bodyPr/>
        <a:lstStyle/>
        <a:p>
          <a:endParaRPr lang="ru-RU"/>
        </a:p>
      </dgm:t>
    </dgm:pt>
    <dgm:pt modelId="{23345A19-9566-4A5C-90E6-0D9800A99E29}" type="sibTrans" cxnId="{B039265B-DB97-4C87-B0BA-C062B215F24A}">
      <dgm:prSet/>
      <dgm:spPr/>
      <dgm:t>
        <a:bodyPr/>
        <a:lstStyle/>
        <a:p>
          <a:endParaRPr lang="ru-RU"/>
        </a:p>
      </dgm:t>
    </dgm:pt>
    <dgm:pt modelId="{EBCE6293-9407-4316-9F9C-80D5309F816B}">
      <dgm:prSet phldrT="[Текст]" custT="1"/>
      <dgm:spPr>
        <a:solidFill>
          <a:srgbClr val="0070C0"/>
        </a:solidFill>
      </dgm:spPr>
      <dgm:t>
        <a:bodyPr/>
        <a:lstStyle/>
        <a:p>
          <a:pPr marL="85725" indent="0" algn="ctr">
            <a:lnSpc>
              <a:spcPct val="90000"/>
            </a:lnSpc>
            <a:spcAft>
              <a:spcPct val="15000"/>
            </a:spcAft>
          </a:pPr>
          <a:r>
            <a:rPr lang="ru-RU" sz="2800" b="1" dirty="0" smtClean="0">
              <a:solidFill>
                <a:srgbClr val="FFFF00"/>
              </a:solidFill>
            </a:rPr>
            <a:t>МП  </a:t>
          </a:r>
          <a:r>
            <a:rPr lang="ru-RU" sz="1200" b="1" dirty="0" smtClean="0"/>
            <a:t>Консультационные </a:t>
          </a:r>
          <a:r>
            <a:rPr lang="ru-RU" sz="2400" b="1" dirty="0" smtClean="0"/>
            <a:t>пункты</a:t>
          </a:r>
          <a:endParaRPr lang="ru-RU" sz="2400" b="1" dirty="0"/>
        </a:p>
      </dgm:t>
    </dgm:pt>
    <dgm:pt modelId="{1D8D04C4-26E2-4A8B-81AE-9AF26AB43E37}" type="parTrans" cxnId="{F4DEF12F-BA9F-4C20-BB50-C4DA346DC4F6}">
      <dgm:prSet/>
      <dgm:spPr/>
      <dgm:t>
        <a:bodyPr/>
        <a:lstStyle/>
        <a:p>
          <a:endParaRPr lang="ru-RU"/>
        </a:p>
      </dgm:t>
    </dgm:pt>
    <dgm:pt modelId="{4A822623-B450-4273-88C7-EDAACADE28C4}" type="sibTrans" cxnId="{F4DEF12F-BA9F-4C20-BB50-C4DA346DC4F6}">
      <dgm:prSet/>
      <dgm:spPr/>
      <dgm:t>
        <a:bodyPr/>
        <a:lstStyle/>
        <a:p>
          <a:endParaRPr lang="ru-RU"/>
        </a:p>
      </dgm:t>
    </dgm:pt>
    <dgm:pt modelId="{DD0C90B9-0F30-41D9-8A8A-78C0589A34E5}">
      <dgm:prSet phldrT="[Текст]" custT="1"/>
      <dgm:spPr>
        <a:solidFill>
          <a:srgbClr val="0070C0"/>
        </a:solidFill>
      </dgm:spPr>
      <dgm:t>
        <a:bodyPr/>
        <a:lstStyle/>
        <a:p>
          <a:pPr marL="85725" indent="0" algn="ctr">
            <a:lnSpc>
              <a:spcPct val="90000"/>
            </a:lnSpc>
            <a:spcAft>
              <a:spcPct val="15000"/>
            </a:spcAft>
          </a:pPr>
          <a:r>
            <a:rPr lang="ru-RU" sz="2400" b="1" dirty="0" smtClean="0">
              <a:solidFill>
                <a:srgbClr val="FFFF00"/>
              </a:solidFill>
            </a:rPr>
            <a:t>МП  </a:t>
          </a:r>
        </a:p>
        <a:p>
          <a:pPr marL="85725" indent="0" algn="ctr">
            <a:lnSpc>
              <a:spcPct val="90000"/>
            </a:lnSpc>
            <a:spcAft>
              <a:spcPct val="15000"/>
            </a:spcAft>
          </a:pPr>
          <a:r>
            <a:rPr lang="ru-RU" sz="2000" b="1" dirty="0" smtClean="0"/>
            <a:t>Центры игровой поддержки ребенка</a:t>
          </a:r>
          <a:endParaRPr lang="ru-RU" sz="2000" b="1" dirty="0"/>
        </a:p>
      </dgm:t>
    </dgm:pt>
    <dgm:pt modelId="{FCCB8281-D436-4E6C-B259-91BC16B47972}" type="parTrans" cxnId="{D5055D5C-EF01-4853-89B4-5238BD34A273}">
      <dgm:prSet/>
      <dgm:spPr/>
      <dgm:t>
        <a:bodyPr/>
        <a:lstStyle/>
        <a:p>
          <a:endParaRPr lang="ru-RU"/>
        </a:p>
      </dgm:t>
    </dgm:pt>
    <dgm:pt modelId="{91918C1B-8AA9-4179-93D8-404FB2417078}" type="sibTrans" cxnId="{D5055D5C-EF01-4853-89B4-5238BD34A273}">
      <dgm:prSet/>
      <dgm:spPr/>
      <dgm:t>
        <a:bodyPr/>
        <a:lstStyle/>
        <a:p>
          <a:endParaRPr lang="ru-RU"/>
        </a:p>
      </dgm:t>
    </dgm:pt>
    <dgm:pt modelId="{7C9DA3E9-9D5A-4151-A7A5-FCC722DD6C2A}">
      <dgm:prSet phldrT="[Текст]" custT="1"/>
      <dgm:spPr>
        <a:solidFill>
          <a:srgbClr val="0070C0"/>
        </a:solidFill>
      </dgm:spPr>
      <dgm:t>
        <a:bodyPr/>
        <a:lstStyle/>
        <a:p>
          <a:pPr marL="85725" indent="0" algn="ctr">
            <a:lnSpc>
              <a:spcPct val="90000"/>
            </a:lnSpc>
            <a:spcAft>
              <a:spcPct val="15000"/>
            </a:spcAft>
          </a:pPr>
          <a:r>
            <a:rPr lang="ru-RU" sz="2400" b="1" dirty="0" smtClean="0">
              <a:solidFill>
                <a:srgbClr val="FFFF00"/>
              </a:solidFill>
            </a:rPr>
            <a:t>МП  </a:t>
          </a:r>
        </a:p>
        <a:p>
          <a:pPr marL="85725" indent="0" algn="ctr">
            <a:lnSpc>
              <a:spcPct val="90000"/>
            </a:lnSpc>
            <a:spcAft>
              <a:spcPct val="15000"/>
            </a:spcAft>
          </a:pPr>
          <a:r>
            <a:rPr lang="ru-RU" sz="2000" b="1" dirty="0" err="1" smtClean="0"/>
            <a:t>Лекотека</a:t>
          </a:r>
          <a:endParaRPr lang="ru-RU" sz="2000" b="1" dirty="0"/>
        </a:p>
      </dgm:t>
    </dgm:pt>
    <dgm:pt modelId="{152F7C8B-F7D0-4D45-92C9-C15BCD64121A}" type="parTrans" cxnId="{58DA0004-9DDD-4490-9EA0-0F8FEE14736E}">
      <dgm:prSet/>
      <dgm:spPr/>
      <dgm:t>
        <a:bodyPr/>
        <a:lstStyle/>
        <a:p>
          <a:endParaRPr lang="ru-RU"/>
        </a:p>
      </dgm:t>
    </dgm:pt>
    <dgm:pt modelId="{0C4EB292-7341-4475-8DF8-CD79B641C6BD}" type="sibTrans" cxnId="{58DA0004-9DDD-4490-9EA0-0F8FEE14736E}">
      <dgm:prSet/>
      <dgm:spPr/>
      <dgm:t>
        <a:bodyPr/>
        <a:lstStyle/>
        <a:p>
          <a:endParaRPr lang="ru-RU"/>
        </a:p>
      </dgm:t>
    </dgm:pt>
    <dgm:pt modelId="{545EA1C5-E5F7-4DD3-B631-AC91B7EAAD3A}">
      <dgm:prSet phldrT="[Текст]" custT="1"/>
      <dgm:spPr>
        <a:solidFill>
          <a:srgbClr val="0070C0"/>
        </a:solidFill>
      </dgm:spPr>
      <dgm:t>
        <a:bodyPr/>
        <a:lstStyle/>
        <a:p>
          <a:pPr marL="85725" indent="0" algn="ctr">
            <a:lnSpc>
              <a:spcPct val="90000"/>
            </a:lnSpc>
            <a:spcAft>
              <a:spcPct val="15000"/>
            </a:spcAft>
          </a:pPr>
          <a:r>
            <a:rPr lang="ru-RU" sz="2400" b="1" dirty="0" smtClean="0">
              <a:solidFill>
                <a:srgbClr val="FFFF00"/>
              </a:solidFill>
            </a:rPr>
            <a:t>МП  </a:t>
          </a:r>
        </a:p>
        <a:p>
          <a:pPr marL="85725" indent="0" algn="ctr">
            <a:lnSpc>
              <a:spcPct val="90000"/>
            </a:lnSpc>
            <a:spcAft>
              <a:spcPct val="15000"/>
            </a:spcAft>
          </a:pPr>
          <a:r>
            <a:rPr lang="ru-RU" sz="1600" b="1" dirty="0" err="1" smtClean="0"/>
            <a:t>Психолого-медико-педагогическая</a:t>
          </a:r>
          <a:r>
            <a:rPr lang="ru-RU" sz="1600" b="1" dirty="0" smtClean="0"/>
            <a:t> комиссия</a:t>
          </a:r>
          <a:endParaRPr lang="ru-RU" sz="1600" b="1" dirty="0"/>
        </a:p>
      </dgm:t>
    </dgm:pt>
    <dgm:pt modelId="{6C80F4E9-166D-4D95-94A1-ECD835A7E1A7}" type="parTrans" cxnId="{42183B6B-8475-4524-8EE4-C3FB76123099}">
      <dgm:prSet/>
      <dgm:spPr/>
      <dgm:t>
        <a:bodyPr/>
        <a:lstStyle/>
        <a:p>
          <a:endParaRPr lang="ru-RU"/>
        </a:p>
      </dgm:t>
    </dgm:pt>
    <dgm:pt modelId="{0A0B6FF2-252B-4FDC-BBD7-2C4C902554F6}" type="sibTrans" cxnId="{42183B6B-8475-4524-8EE4-C3FB76123099}">
      <dgm:prSet/>
      <dgm:spPr/>
      <dgm:t>
        <a:bodyPr/>
        <a:lstStyle/>
        <a:p>
          <a:endParaRPr lang="ru-RU"/>
        </a:p>
      </dgm:t>
    </dgm:pt>
    <dgm:pt modelId="{599C99D8-7042-4149-BEA2-74F99A4CD255}">
      <dgm:prSet phldrT="[Текст]" custT="1"/>
      <dgm:spPr>
        <a:solidFill>
          <a:srgbClr val="0070C0"/>
        </a:solidFill>
      </dgm:spPr>
      <dgm:t>
        <a:bodyPr/>
        <a:lstStyle/>
        <a:p>
          <a:pPr marL="85725" indent="0" algn="ctr">
            <a:lnSpc>
              <a:spcPct val="90000"/>
            </a:lnSpc>
            <a:spcAft>
              <a:spcPct val="15000"/>
            </a:spcAft>
          </a:pPr>
          <a:r>
            <a:rPr lang="ru-RU" sz="2400" b="1" dirty="0" smtClean="0">
              <a:solidFill>
                <a:srgbClr val="FFFF00"/>
              </a:solidFill>
            </a:rPr>
            <a:t>МП  </a:t>
          </a:r>
        </a:p>
        <a:p>
          <a:pPr marL="85725" indent="0" algn="ctr">
            <a:lnSpc>
              <a:spcPct val="90000"/>
            </a:lnSpc>
            <a:spcAft>
              <a:spcPct val="15000"/>
            </a:spcAft>
          </a:pPr>
          <a:r>
            <a:rPr lang="ru-RU" sz="2000" b="1" dirty="0" smtClean="0"/>
            <a:t>Служба ранней помощи</a:t>
          </a:r>
          <a:endParaRPr lang="ru-RU" sz="2000" b="1" dirty="0"/>
        </a:p>
      </dgm:t>
    </dgm:pt>
    <dgm:pt modelId="{81AB607F-D492-45FC-8040-6DA581F70D92}" type="parTrans" cxnId="{152228DC-CE89-444B-BD42-5B9A41430141}">
      <dgm:prSet/>
      <dgm:spPr/>
      <dgm:t>
        <a:bodyPr/>
        <a:lstStyle/>
        <a:p>
          <a:endParaRPr lang="ru-RU"/>
        </a:p>
      </dgm:t>
    </dgm:pt>
    <dgm:pt modelId="{A463EF76-169E-4906-A3F0-F5843F9631D4}" type="sibTrans" cxnId="{152228DC-CE89-444B-BD42-5B9A41430141}">
      <dgm:prSet/>
      <dgm:spPr/>
      <dgm:t>
        <a:bodyPr/>
        <a:lstStyle/>
        <a:p>
          <a:endParaRPr lang="ru-RU"/>
        </a:p>
      </dgm:t>
    </dgm:pt>
    <dgm:pt modelId="{29BBD1A5-55E2-4F00-AF23-58F3002C1F7C}" type="pres">
      <dgm:prSet presAssocID="{4EE0444A-3D79-4AD4-900C-3F4B97886DF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1F729B-531E-47A2-8B95-3AD973517CB9}" type="pres">
      <dgm:prSet presAssocID="{FFCF5268-683B-4C92-85E9-063394E93C61}" presName="roof" presStyleLbl="dkBgShp" presStyleIdx="0" presStyleCnt="2"/>
      <dgm:spPr/>
      <dgm:t>
        <a:bodyPr/>
        <a:lstStyle/>
        <a:p>
          <a:endParaRPr lang="ru-RU"/>
        </a:p>
      </dgm:t>
    </dgm:pt>
    <dgm:pt modelId="{60A6A62D-9D55-407C-8D33-E1800ADBAE0C}" type="pres">
      <dgm:prSet presAssocID="{FFCF5268-683B-4C92-85E9-063394E93C61}" presName="pillars" presStyleCnt="0"/>
      <dgm:spPr/>
    </dgm:pt>
    <dgm:pt modelId="{4989EB87-9423-4430-AA54-9AF8A7DD3A2E}" type="pres">
      <dgm:prSet presAssocID="{FFCF5268-683B-4C92-85E9-063394E93C6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0F9FA1-7761-43B9-B099-1DF203304C73}" type="pres">
      <dgm:prSet presAssocID="{599C99D8-7042-4149-BEA2-74F99A4CD255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8587F-6307-4FB6-BC32-88239BCC5C58}" type="pres">
      <dgm:prSet presAssocID="{DD0C90B9-0F30-41D9-8A8A-78C0589A34E5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484EE-AD0B-4776-B534-BAE85303BFD7}" type="pres">
      <dgm:prSet presAssocID="{7C9DA3E9-9D5A-4151-A7A5-FCC722DD6C2A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BC128-D642-4D36-AAB7-2ED1F8F98009}" type="pres">
      <dgm:prSet presAssocID="{545EA1C5-E5F7-4DD3-B631-AC91B7EAAD3A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1E253-4F9E-4F8D-BCAE-C982A97B8CCE}" type="pres">
      <dgm:prSet presAssocID="{FFCF5268-683B-4C92-85E9-063394E93C61}" presName="base" presStyleLbl="dkBgShp" presStyleIdx="1" presStyleCnt="2"/>
      <dgm:spPr/>
    </dgm:pt>
  </dgm:ptLst>
  <dgm:cxnLst>
    <dgm:cxn modelId="{D5055D5C-EF01-4853-89B4-5238BD34A273}" srcId="{FFCF5268-683B-4C92-85E9-063394E93C61}" destId="{DD0C90B9-0F30-41D9-8A8A-78C0589A34E5}" srcOrd="2" destOrd="0" parTransId="{FCCB8281-D436-4E6C-B259-91BC16B47972}" sibTransId="{91918C1B-8AA9-4179-93D8-404FB2417078}"/>
    <dgm:cxn modelId="{53D88541-D12E-4A69-8A8E-D179A49994C6}" type="presOf" srcId="{FFCF5268-683B-4C92-85E9-063394E93C61}" destId="{C81F729B-531E-47A2-8B95-3AD973517CB9}" srcOrd="0" destOrd="0" presId="urn:microsoft.com/office/officeart/2005/8/layout/hList3"/>
    <dgm:cxn modelId="{42183B6B-8475-4524-8EE4-C3FB76123099}" srcId="{FFCF5268-683B-4C92-85E9-063394E93C61}" destId="{545EA1C5-E5F7-4DD3-B631-AC91B7EAAD3A}" srcOrd="4" destOrd="0" parTransId="{6C80F4E9-166D-4D95-94A1-ECD835A7E1A7}" sibTransId="{0A0B6FF2-252B-4FDC-BBD7-2C4C902554F6}"/>
    <dgm:cxn modelId="{7DFD1D12-1A32-4EB4-9A27-B35CB06DDC9B}" type="presOf" srcId="{DD0C90B9-0F30-41D9-8A8A-78C0589A34E5}" destId="{1988587F-6307-4FB6-BC32-88239BCC5C58}" srcOrd="0" destOrd="0" presId="urn:microsoft.com/office/officeart/2005/8/layout/hList3"/>
    <dgm:cxn modelId="{DF0CBF16-94DB-4849-88DA-A3330F147F65}" type="presOf" srcId="{545EA1C5-E5F7-4DD3-B631-AC91B7EAAD3A}" destId="{286BC128-D642-4D36-AAB7-2ED1F8F98009}" srcOrd="0" destOrd="0" presId="urn:microsoft.com/office/officeart/2005/8/layout/hList3"/>
    <dgm:cxn modelId="{87A6FCAA-2420-4018-9DE0-CBA2A101825F}" type="presOf" srcId="{599C99D8-7042-4149-BEA2-74F99A4CD255}" destId="{5E0F9FA1-7761-43B9-B099-1DF203304C73}" srcOrd="0" destOrd="0" presId="urn:microsoft.com/office/officeart/2005/8/layout/hList3"/>
    <dgm:cxn modelId="{DE72855F-9C96-4243-B6C1-F3DFCA471968}" type="presOf" srcId="{7C9DA3E9-9D5A-4151-A7A5-FCC722DD6C2A}" destId="{165484EE-AD0B-4776-B534-BAE85303BFD7}" srcOrd="0" destOrd="0" presId="urn:microsoft.com/office/officeart/2005/8/layout/hList3"/>
    <dgm:cxn modelId="{152228DC-CE89-444B-BD42-5B9A41430141}" srcId="{FFCF5268-683B-4C92-85E9-063394E93C61}" destId="{599C99D8-7042-4149-BEA2-74F99A4CD255}" srcOrd="1" destOrd="0" parTransId="{81AB607F-D492-45FC-8040-6DA581F70D92}" sibTransId="{A463EF76-169E-4906-A3F0-F5843F9631D4}"/>
    <dgm:cxn modelId="{F4DEF12F-BA9F-4C20-BB50-C4DA346DC4F6}" srcId="{FFCF5268-683B-4C92-85E9-063394E93C61}" destId="{EBCE6293-9407-4316-9F9C-80D5309F816B}" srcOrd="0" destOrd="0" parTransId="{1D8D04C4-26E2-4A8B-81AE-9AF26AB43E37}" sibTransId="{4A822623-B450-4273-88C7-EDAACADE28C4}"/>
    <dgm:cxn modelId="{5F57F26B-CA83-4169-93C5-B4E64FD5764E}" type="presOf" srcId="{4EE0444A-3D79-4AD4-900C-3F4B97886DFF}" destId="{29BBD1A5-55E2-4F00-AF23-58F3002C1F7C}" srcOrd="0" destOrd="0" presId="urn:microsoft.com/office/officeart/2005/8/layout/hList3"/>
    <dgm:cxn modelId="{58DA0004-9DDD-4490-9EA0-0F8FEE14736E}" srcId="{FFCF5268-683B-4C92-85E9-063394E93C61}" destId="{7C9DA3E9-9D5A-4151-A7A5-FCC722DD6C2A}" srcOrd="3" destOrd="0" parTransId="{152F7C8B-F7D0-4D45-92C9-C15BCD64121A}" sibTransId="{0C4EB292-7341-4475-8DF8-CD79B641C6BD}"/>
    <dgm:cxn modelId="{B039265B-DB97-4C87-B0BA-C062B215F24A}" srcId="{4EE0444A-3D79-4AD4-900C-3F4B97886DFF}" destId="{FFCF5268-683B-4C92-85E9-063394E93C61}" srcOrd="0" destOrd="0" parTransId="{5970BD9B-204C-427C-ADE4-6B5D190CD6E8}" sibTransId="{23345A19-9566-4A5C-90E6-0D9800A99E29}"/>
    <dgm:cxn modelId="{B5EB1EF3-8070-4FBD-A4C4-AC3DCC51F8EA}" type="presOf" srcId="{EBCE6293-9407-4316-9F9C-80D5309F816B}" destId="{4989EB87-9423-4430-AA54-9AF8A7DD3A2E}" srcOrd="0" destOrd="0" presId="urn:microsoft.com/office/officeart/2005/8/layout/hList3"/>
    <dgm:cxn modelId="{42CEB8C8-A3BE-4EAF-950C-F8F52BDF3288}" type="presParOf" srcId="{29BBD1A5-55E2-4F00-AF23-58F3002C1F7C}" destId="{C81F729B-531E-47A2-8B95-3AD973517CB9}" srcOrd="0" destOrd="0" presId="urn:microsoft.com/office/officeart/2005/8/layout/hList3"/>
    <dgm:cxn modelId="{6E472872-41B5-48FB-8AC4-CECA9E97D0CF}" type="presParOf" srcId="{29BBD1A5-55E2-4F00-AF23-58F3002C1F7C}" destId="{60A6A62D-9D55-407C-8D33-E1800ADBAE0C}" srcOrd="1" destOrd="0" presId="urn:microsoft.com/office/officeart/2005/8/layout/hList3"/>
    <dgm:cxn modelId="{E3C1E8C5-04D6-4335-97D6-BCF2EA60CBE9}" type="presParOf" srcId="{60A6A62D-9D55-407C-8D33-E1800ADBAE0C}" destId="{4989EB87-9423-4430-AA54-9AF8A7DD3A2E}" srcOrd="0" destOrd="0" presId="urn:microsoft.com/office/officeart/2005/8/layout/hList3"/>
    <dgm:cxn modelId="{D80D391C-2B1A-4A43-B11C-10E40B5993F8}" type="presParOf" srcId="{60A6A62D-9D55-407C-8D33-E1800ADBAE0C}" destId="{5E0F9FA1-7761-43B9-B099-1DF203304C73}" srcOrd="1" destOrd="0" presId="urn:microsoft.com/office/officeart/2005/8/layout/hList3"/>
    <dgm:cxn modelId="{761D484C-1C52-4EC1-B0D0-2E290D455EB3}" type="presParOf" srcId="{60A6A62D-9D55-407C-8D33-E1800ADBAE0C}" destId="{1988587F-6307-4FB6-BC32-88239BCC5C58}" srcOrd="2" destOrd="0" presId="urn:microsoft.com/office/officeart/2005/8/layout/hList3"/>
    <dgm:cxn modelId="{B6858B35-D3C8-44CF-B39E-FD6F87048619}" type="presParOf" srcId="{60A6A62D-9D55-407C-8D33-E1800ADBAE0C}" destId="{165484EE-AD0B-4776-B534-BAE85303BFD7}" srcOrd="3" destOrd="0" presId="urn:microsoft.com/office/officeart/2005/8/layout/hList3"/>
    <dgm:cxn modelId="{8A39B773-F425-4FF3-81EC-0E9811401FE6}" type="presParOf" srcId="{60A6A62D-9D55-407C-8D33-E1800ADBAE0C}" destId="{286BC128-D642-4D36-AAB7-2ED1F8F98009}" srcOrd="4" destOrd="0" presId="urn:microsoft.com/office/officeart/2005/8/layout/hList3"/>
    <dgm:cxn modelId="{580AE0E2-14BE-4935-92D0-6F841AAF76E0}" type="presParOf" srcId="{29BBD1A5-55E2-4F00-AF23-58F3002C1F7C}" destId="{3091E253-4F9E-4F8D-BCAE-C982A97B8CCE}" srcOrd="2" destOrd="0" presId="urn:microsoft.com/office/officeart/2005/8/layout/h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4D7F71-C7BD-446A-AD94-1A104A5BC04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982A3F-0C2B-4B86-B871-009E7B8573B0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1" dirty="0" smtClean="0"/>
            <a:t>Организация работы </a:t>
          </a:r>
        </a:p>
        <a:p>
          <a:r>
            <a:rPr lang="ru-RU" sz="2400" b="1" dirty="0" smtClean="0"/>
            <a:t>муниципальной службы помощи родителям на базе ОУ</a:t>
          </a:r>
          <a:endParaRPr lang="ru-RU" sz="2400" b="1" dirty="0"/>
        </a:p>
      </dgm:t>
    </dgm:pt>
    <dgm:pt modelId="{D25B27BD-618D-4CB7-80F0-0373B474CCB2}" type="parTrans" cxnId="{5614EFC4-C3A9-4879-81CC-8D5AAA2B4DC2}">
      <dgm:prSet/>
      <dgm:spPr/>
      <dgm:t>
        <a:bodyPr/>
        <a:lstStyle/>
        <a:p>
          <a:endParaRPr lang="ru-RU"/>
        </a:p>
      </dgm:t>
    </dgm:pt>
    <dgm:pt modelId="{7400F3B4-C8CA-4D30-BA8D-9EF2A793788C}" type="sibTrans" cxnId="{5614EFC4-C3A9-4879-81CC-8D5AAA2B4DC2}">
      <dgm:prSet/>
      <dgm:spPr/>
      <dgm:t>
        <a:bodyPr/>
        <a:lstStyle/>
        <a:p>
          <a:endParaRPr lang="ru-RU"/>
        </a:p>
      </dgm:t>
    </dgm:pt>
    <dgm:pt modelId="{10D54DF2-EEA8-4BE7-95CD-7B44064E15EB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 smtClean="0">
            <a:solidFill>
              <a:srgbClr val="FFFF00"/>
            </a:solidFill>
          </a:endParaRPr>
        </a:p>
        <a:p>
          <a:endParaRPr lang="ru-RU" sz="1200" b="1" dirty="0" smtClean="0">
            <a:solidFill>
              <a:srgbClr val="FFFF00"/>
            </a:solidFill>
          </a:endParaRPr>
        </a:p>
        <a:p>
          <a:r>
            <a:rPr lang="ru-RU" sz="1200" b="1" dirty="0" smtClean="0">
              <a:solidFill>
                <a:srgbClr val="FFFF00"/>
              </a:solidFill>
            </a:rPr>
            <a:t>Консультационные пункты   </a:t>
          </a:r>
        </a:p>
        <a:p>
          <a:r>
            <a:rPr lang="ru-RU" sz="1000" dirty="0" smtClean="0"/>
            <a:t>МБОУ  УСОШ №1</a:t>
          </a:r>
        </a:p>
        <a:p>
          <a:r>
            <a:rPr lang="ru-RU" sz="1000" dirty="0" smtClean="0"/>
            <a:t>МБОУ УСОШ №2</a:t>
          </a:r>
        </a:p>
        <a:p>
          <a:r>
            <a:rPr lang="ru-RU" sz="1000" dirty="0" smtClean="0"/>
            <a:t>МБОУ УГ №3</a:t>
          </a:r>
        </a:p>
        <a:p>
          <a:r>
            <a:rPr lang="ru-RU" sz="1000" dirty="0" smtClean="0"/>
            <a:t>МБДОУ «Буратино»</a:t>
          </a:r>
        </a:p>
        <a:p>
          <a:r>
            <a:rPr lang="ru-RU" sz="1000" dirty="0" smtClean="0"/>
            <a:t>МБДОУ «Кораблик»</a:t>
          </a:r>
        </a:p>
        <a:p>
          <a:r>
            <a:rPr lang="ru-RU" sz="1000" dirty="0" smtClean="0"/>
            <a:t>МБДОУ «Малыш»</a:t>
          </a:r>
        </a:p>
        <a:p>
          <a:r>
            <a:rPr lang="ru-RU" sz="1000" dirty="0" smtClean="0"/>
            <a:t>МБДОУ «Теремок»</a:t>
          </a:r>
        </a:p>
        <a:p>
          <a:r>
            <a:rPr lang="ru-RU" sz="1000" dirty="0" smtClean="0"/>
            <a:t>МБДОУ «Кораблик»</a:t>
          </a:r>
        </a:p>
        <a:p>
          <a:r>
            <a:rPr lang="ru-RU" sz="1000" dirty="0" smtClean="0"/>
            <a:t>МБДОУ «Улыбка»</a:t>
          </a:r>
        </a:p>
        <a:p>
          <a:endParaRPr lang="ru-RU" sz="1000" dirty="0" smtClean="0"/>
        </a:p>
        <a:p>
          <a:endParaRPr lang="ru-RU" sz="1000" dirty="0"/>
        </a:p>
      </dgm:t>
    </dgm:pt>
    <dgm:pt modelId="{7C9F3067-F863-4188-B7F8-5A2049BD2309}" type="parTrans" cxnId="{96C75F90-D1E7-48F5-9408-70BA32E52429}">
      <dgm:prSet/>
      <dgm:spPr/>
      <dgm:t>
        <a:bodyPr/>
        <a:lstStyle/>
        <a:p>
          <a:endParaRPr lang="ru-RU"/>
        </a:p>
      </dgm:t>
    </dgm:pt>
    <dgm:pt modelId="{335696A3-A2BA-4419-B6D7-A239E0E43E13}" type="sibTrans" cxnId="{96C75F90-D1E7-48F5-9408-70BA32E52429}">
      <dgm:prSet/>
      <dgm:spPr/>
      <dgm:t>
        <a:bodyPr/>
        <a:lstStyle/>
        <a:p>
          <a:endParaRPr lang="ru-RU"/>
        </a:p>
      </dgm:t>
    </dgm:pt>
    <dgm:pt modelId="{210FA607-04CB-4CF0-A4C7-A37D8A05DAD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</a:rPr>
            <a:t>Служба ранней помощи</a:t>
          </a:r>
        </a:p>
        <a:p>
          <a:r>
            <a:rPr lang="ru-RU" sz="1100" dirty="0" smtClean="0"/>
            <a:t>МБДОУ «Малыш»</a:t>
          </a:r>
        </a:p>
        <a:p>
          <a:r>
            <a:rPr lang="ru-RU" sz="1100" dirty="0" smtClean="0"/>
            <a:t>МБДОУ «Теремок»</a:t>
          </a:r>
        </a:p>
        <a:p>
          <a:endParaRPr lang="ru-RU" sz="1400" dirty="0"/>
        </a:p>
      </dgm:t>
    </dgm:pt>
    <dgm:pt modelId="{8970D58B-0404-4778-806C-2502BC21371E}" type="parTrans" cxnId="{CE58728D-A81C-4AE5-9E71-2E6DABE4C93C}">
      <dgm:prSet/>
      <dgm:spPr/>
      <dgm:t>
        <a:bodyPr/>
        <a:lstStyle/>
        <a:p>
          <a:endParaRPr lang="ru-RU"/>
        </a:p>
      </dgm:t>
    </dgm:pt>
    <dgm:pt modelId="{03F52967-CADA-44F0-9AF8-1F23067D0ADA}" type="sibTrans" cxnId="{CE58728D-A81C-4AE5-9E71-2E6DABE4C93C}">
      <dgm:prSet/>
      <dgm:spPr/>
      <dgm:t>
        <a:bodyPr/>
        <a:lstStyle/>
        <a:p>
          <a:endParaRPr lang="ru-RU"/>
        </a:p>
      </dgm:t>
    </dgm:pt>
    <dgm:pt modelId="{91D159D1-0178-4D05-9935-F1892DC07EFB}">
      <dgm:prSet custT="1"/>
      <dgm:spPr>
        <a:solidFill>
          <a:srgbClr val="0070C0"/>
        </a:solidFill>
      </dgm:spPr>
      <dgm:t>
        <a:bodyPr/>
        <a:lstStyle/>
        <a:p>
          <a:r>
            <a:rPr lang="ru-RU" sz="2400" b="1" dirty="0" err="1" smtClean="0">
              <a:solidFill>
                <a:srgbClr val="FFFF00"/>
              </a:solidFill>
            </a:rPr>
            <a:t>Лекотека</a:t>
          </a:r>
          <a:endParaRPr lang="ru-RU" sz="2400" b="1" dirty="0" smtClean="0">
            <a:solidFill>
              <a:srgbClr val="FFFF00"/>
            </a:solidFill>
          </a:endParaRPr>
        </a:p>
        <a:p>
          <a:endParaRPr lang="ru-RU" sz="1400" dirty="0" smtClean="0"/>
        </a:p>
        <a:p>
          <a:r>
            <a:rPr lang="ru-RU" sz="1200" dirty="0" smtClean="0"/>
            <a:t>МБДОУ «</a:t>
          </a:r>
          <a:r>
            <a:rPr lang="ru-RU" sz="1200" dirty="0" err="1" smtClean="0"/>
            <a:t>Дюймовочка</a:t>
          </a:r>
          <a:r>
            <a:rPr lang="ru-RU" sz="1200" dirty="0" smtClean="0"/>
            <a:t>»</a:t>
          </a:r>
        </a:p>
        <a:p>
          <a:r>
            <a:rPr lang="ru-RU" sz="1200" dirty="0" smtClean="0"/>
            <a:t>МБДОУ «Теремок»</a:t>
          </a:r>
          <a:endParaRPr lang="ru-RU" sz="1200" dirty="0"/>
        </a:p>
      </dgm:t>
    </dgm:pt>
    <dgm:pt modelId="{EDC4A1F1-927A-4D59-8102-AA85543ADB4C}" type="parTrans" cxnId="{E7BE3396-AF2B-48B8-9E14-6A890BF07532}">
      <dgm:prSet/>
      <dgm:spPr/>
      <dgm:t>
        <a:bodyPr/>
        <a:lstStyle/>
        <a:p>
          <a:endParaRPr lang="ru-RU"/>
        </a:p>
      </dgm:t>
    </dgm:pt>
    <dgm:pt modelId="{8A905CCD-BCE6-40B2-89C0-C69ACFC29CF3}" type="sibTrans" cxnId="{E7BE3396-AF2B-48B8-9E14-6A890BF07532}">
      <dgm:prSet/>
      <dgm:spPr/>
      <dgm:t>
        <a:bodyPr/>
        <a:lstStyle/>
        <a:p>
          <a:endParaRPr lang="ru-RU"/>
        </a:p>
      </dgm:t>
    </dgm:pt>
    <dgm:pt modelId="{768A2E28-5E98-4463-BB9D-4BB4E3CC9666}">
      <dgm:prSet custT="1"/>
      <dgm:spPr>
        <a:solidFill>
          <a:srgbClr val="0070C0"/>
        </a:solidFill>
      </dgm:spPr>
      <dgm:t>
        <a:bodyPr/>
        <a:lstStyle/>
        <a:p>
          <a:r>
            <a:rPr lang="ru-RU" sz="2200" b="1" dirty="0" smtClean="0">
              <a:solidFill>
                <a:srgbClr val="FFFF00"/>
              </a:solidFill>
            </a:rPr>
            <a:t>ПМПК</a:t>
          </a:r>
        </a:p>
        <a:p>
          <a:r>
            <a:rPr lang="ru-RU" sz="1200" dirty="0" smtClean="0"/>
            <a:t>МБОУ УСОШ №1</a:t>
          </a:r>
          <a:endParaRPr lang="ru-RU" sz="1200" dirty="0"/>
        </a:p>
      </dgm:t>
    </dgm:pt>
    <dgm:pt modelId="{7F1E125C-429E-4E64-A157-8809A9C7FFAA}" type="parTrans" cxnId="{72C26CCA-C0C6-49BF-AFF1-09AC76F467AC}">
      <dgm:prSet/>
      <dgm:spPr/>
      <dgm:t>
        <a:bodyPr/>
        <a:lstStyle/>
        <a:p>
          <a:endParaRPr lang="ru-RU"/>
        </a:p>
      </dgm:t>
    </dgm:pt>
    <dgm:pt modelId="{96657531-ED7C-4F65-BE78-433163F65B02}" type="sibTrans" cxnId="{72C26CCA-C0C6-49BF-AFF1-09AC76F467AC}">
      <dgm:prSet/>
      <dgm:spPr/>
      <dgm:t>
        <a:bodyPr/>
        <a:lstStyle/>
        <a:p>
          <a:endParaRPr lang="ru-RU"/>
        </a:p>
      </dgm:t>
    </dgm:pt>
    <dgm:pt modelId="{A34AD6CD-7A45-42F5-BD1C-8FED3AE59FC0}">
      <dgm:prSet custT="1"/>
      <dgm:spPr>
        <a:solidFill>
          <a:srgbClr val="0070C0"/>
        </a:solidFill>
      </dgm:spPr>
      <dgm:t>
        <a:bodyPr/>
        <a:lstStyle/>
        <a:p>
          <a:r>
            <a:rPr lang="ru-RU" sz="1400" b="1" dirty="0" smtClean="0">
              <a:solidFill>
                <a:srgbClr val="FFFF00"/>
              </a:solidFill>
            </a:rPr>
            <a:t>Центр игровой поддержки ребенка</a:t>
          </a:r>
        </a:p>
        <a:p>
          <a:endParaRPr lang="ru-RU" sz="1200" dirty="0" smtClean="0"/>
        </a:p>
        <a:p>
          <a:r>
            <a:rPr lang="ru-RU" sz="1200" dirty="0" smtClean="0"/>
            <a:t>МБОУ УСОШ №2</a:t>
          </a:r>
        </a:p>
        <a:p>
          <a:r>
            <a:rPr lang="ru-RU" sz="1200" dirty="0" smtClean="0"/>
            <a:t>МБДОУ «Теремок»</a:t>
          </a:r>
        </a:p>
        <a:p>
          <a:r>
            <a:rPr lang="ru-RU" sz="1200" dirty="0" smtClean="0"/>
            <a:t>МБДОУ «Улыбка»</a:t>
          </a:r>
        </a:p>
        <a:p>
          <a:endParaRPr lang="ru-RU" sz="1400" dirty="0"/>
        </a:p>
      </dgm:t>
    </dgm:pt>
    <dgm:pt modelId="{40222ADB-59F6-4574-807E-9D24EF95A210}" type="parTrans" cxnId="{0F491D6B-9870-4539-8D83-C51208EFD954}">
      <dgm:prSet/>
      <dgm:spPr/>
      <dgm:t>
        <a:bodyPr/>
        <a:lstStyle/>
        <a:p>
          <a:endParaRPr lang="ru-RU"/>
        </a:p>
      </dgm:t>
    </dgm:pt>
    <dgm:pt modelId="{9A155B8C-BC7C-4798-A58D-2D150E298E61}" type="sibTrans" cxnId="{0F491D6B-9870-4539-8D83-C51208EFD954}">
      <dgm:prSet/>
      <dgm:spPr/>
      <dgm:t>
        <a:bodyPr/>
        <a:lstStyle/>
        <a:p>
          <a:endParaRPr lang="ru-RU"/>
        </a:p>
      </dgm:t>
    </dgm:pt>
    <dgm:pt modelId="{3AFFC6A0-D290-4D63-BA01-719D9AD71582}" type="pres">
      <dgm:prSet presAssocID="{074D7F71-C7BD-446A-AD94-1A104A5BC04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3C71C9-59E6-4113-BFF6-78FD4F6C2110}" type="pres">
      <dgm:prSet presAssocID="{6A982A3F-0C2B-4B86-B871-009E7B8573B0}" presName="roof" presStyleLbl="dkBgShp" presStyleIdx="0" presStyleCnt="2"/>
      <dgm:spPr/>
      <dgm:t>
        <a:bodyPr/>
        <a:lstStyle/>
        <a:p>
          <a:endParaRPr lang="ru-RU"/>
        </a:p>
      </dgm:t>
    </dgm:pt>
    <dgm:pt modelId="{FC1AE88D-4804-429B-9D7E-4D1679D14D7A}" type="pres">
      <dgm:prSet presAssocID="{6A982A3F-0C2B-4B86-B871-009E7B8573B0}" presName="pillars" presStyleCnt="0"/>
      <dgm:spPr/>
    </dgm:pt>
    <dgm:pt modelId="{0D62F5B5-78E6-4F82-A194-FF3CBFFFAC3B}" type="pres">
      <dgm:prSet presAssocID="{6A982A3F-0C2B-4B86-B871-009E7B8573B0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BF57E-34D2-4BFF-9B6C-8F8BDA8AFDAA}" type="pres">
      <dgm:prSet presAssocID="{210FA607-04CB-4CF0-A4C7-A37D8A05DAD8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FA91F-B276-4A15-B96C-D3A5724DA572}" type="pres">
      <dgm:prSet presAssocID="{91D159D1-0178-4D05-9935-F1892DC07EFB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3BF69-4AA7-47AB-ADCD-96AC1ED32E50}" type="pres">
      <dgm:prSet presAssocID="{768A2E28-5E98-4463-BB9D-4BB4E3CC9666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04A055-5E05-4E1B-BD1A-7830D38B955A}" type="pres">
      <dgm:prSet presAssocID="{A34AD6CD-7A45-42F5-BD1C-8FED3AE59FC0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011E6-9D0E-4C6D-AE80-695C3E2BFF5B}" type="pres">
      <dgm:prSet presAssocID="{6A982A3F-0C2B-4B86-B871-009E7B8573B0}" presName="base" presStyleLbl="dkBgShp" presStyleIdx="1" presStyleCnt="2"/>
      <dgm:spPr/>
    </dgm:pt>
  </dgm:ptLst>
  <dgm:cxnLst>
    <dgm:cxn modelId="{CE58728D-A81C-4AE5-9E71-2E6DABE4C93C}" srcId="{6A982A3F-0C2B-4B86-B871-009E7B8573B0}" destId="{210FA607-04CB-4CF0-A4C7-A37D8A05DAD8}" srcOrd="1" destOrd="0" parTransId="{8970D58B-0404-4778-806C-2502BC21371E}" sibTransId="{03F52967-CADA-44F0-9AF8-1F23067D0ADA}"/>
    <dgm:cxn modelId="{0FA6B224-4C64-4D89-B3B3-E73173633222}" type="presOf" srcId="{768A2E28-5E98-4463-BB9D-4BB4E3CC9666}" destId="{AAB3BF69-4AA7-47AB-ADCD-96AC1ED32E50}" srcOrd="0" destOrd="0" presId="urn:microsoft.com/office/officeart/2005/8/layout/hList3"/>
    <dgm:cxn modelId="{6866FE4B-2837-4E38-B5E0-A938CCA1C3E2}" type="presOf" srcId="{A34AD6CD-7A45-42F5-BD1C-8FED3AE59FC0}" destId="{3904A055-5E05-4E1B-BD1A-7830D38B955A}" srcOrd="0" destOrd="0" presId="urn:microsoft.com/office/officeart/2005/8/layout/hList3"/>
    <dgm:cxn modelId="{5614EFC4-C3A9-4879-81CC-8D5AAA2B4DC2}" srcId="{074D7F71-C7BD-446A-AD94-1A104A5BC048}" destId="{6A982A3F-0C2B-4B86-B871-009E7B8573B0}" srcOrd="0" destOrd="0" parTransId="{D25B27BD-618D-4CB7-80F0-0373B474CCB2}" sibTransId="{7400F3B4-C8CA-4D30-BA8D-9EF2A793788C}"/>
    <dgm:cxn modelId="{63FDCE4F-475A-41A6-8E3A-C2841695A1A9}" type="presOf" srcId="{10D54DF2-EEA8-4BE7-95CD-7B44064E15EB}" destId="{0D62F5B5-78E6-4F82-A194-FF3CBFFFAC3B}" srcOrd="0" destOrd="0" presId="urn:microsoft.com/office/officeart/2005/8/layout/hList3"/>
    <dgm:cxn modelId="{96C75F90-D1E7-48F5-9408-70BA32E52429}" srcId="{6A982A3F-0C2B-4B86-B871-009E7B8573B0}" destId="{10D54DF2-EEA8-4BE7-95CD-7B44064E15EB}" srcOrd="0" destOrd="0" parTransId="{7C9F3067-F863-4188-B7F8-5A2049BD2309}" sibTransId="{335696A3-A2BA-4419-B6D7-A239E0E43E13}"/>
    <dgm:cxn modelId="{72C26CCA-C0C6-49BF-AFF1-09AC76F467AC}" srcId="{6A982A3F-0C2B-4B86-B871-009E7B8573B0}" destId="{768A2E28-5E98-4463-BB9D-4BB4E3CC9666}" srcOrd="3" destOrd="0" parTransId="{7F1E125C-429E-4E64-A157-8809A9C7FFAA}" sibTransId="{96657531-ED7C-4F65-BE78-433163F65B02}"/>
    <dgm:cxn modelId="{0F491D6B-9870-4539-8D83-C51208EFD954}" srcId="{6A982A3F-0C2B-4B86-B871-009E7B8573B0}" destId="{A34AD6CD-7A45-42F5-BD1C-8FED3AE59FC0}" srcOrd="4" destOrd="0" parTransId="{40222ADB-59F6-4574-807E-9D24EF95A210}" sibTransId="{9A155B8C-BC7C-4798-A58D-2D150E298E61}"/>
    <dgm:cxn modelId="{12ABFB58-06CF-48E8-B8AD-ADBD487267D4}" type="presOf" srcId="{91D159D1-0178-4D05-9935-F1892DC07EFB}" destId="{97DFA91F-B276-4A15-B96C-D3A5724DA572}" srcOrd="0" destOrd="0" presId="urn:microsoft.com/office/officeart/2005/8/layout/hList3"/>
    <dgm:cxn modelId="{E7BE3396-AF2B-48B8-9E14-6A890BF07532}" srcId="{6A982A3F-0C2B-4B86-B871-009E7B8573B0}" destId="{91D159D1-0178-4D05-9935-F1892DC07EFB}" srcOrd="2" destOrd="0" parTransId="{EDC4A1F1-927A-4D59-8102-AA85543ADB4C}" sibTransId="{8A905CCD-BCE6-40B2-89C0-C69ACFC29CF3}"/>
    <dgm:cxn modelId="{D23520EC-EDCE-4D02-BA66-3A5988F9E52D}" type="presOf" srcId="{210FA607-04CB-4CF0-A4C7-A37D8A05DAD8}" destId="{800BF57E-34D2-4BFF-9B6C-8F8BDA8AFDAA}" srcOrd="0" destOrd="0" presId="urn:microsoft.com/office/officeart/2005/8/layout/hList3"/>
    <dgm:cxn modelId="{716ED3AD-BCE1-4BA9-9797-55C426A49C0D}" type="presOf" srcId="{6A982A3F-0C2B-4B86-B871-009E7B8573B0}" destId="{613C71C9-59E6-4113-BFF6-78FD4F6C2110}" srcOrd="0" destOrd="0" presId="urn:microsoft.com/office/officeart/2005/8/layout/hList3"/>
    <dgm:cxn modelId="{867FB0FB-FD11-4727-914B-AE528084EA29}" type="presOf" srcId="{074D7F71-C7BD-446A-AD94-1A104A5BC048}" destId="{3AFFC6A0-D290-4D63-BA01-719D9AD71582}" srcOrd="0" destOrd="0" presId="urn:microsoft.com/office/officeart/2005/8/layout/hList3"/>
    <dgm:cxn modelId="{11717B3D-BDB1-4A71-A77B-13A9EE930C42}" type="presParOf" srcId="{3AFFC6A0-D290-4D63-BA01-719D9AD71582}" destId="{613C71C9-59E6-4113-BFF6-78FD4F6C2110}" srcOrd="0" destOrd="0" presId="urn:microsoft.com/office/officeart/2005/8/layout/hList3"/>
    <dgm:cxn modelId="{596FF139-B454-4114-A0D8-4131200556D8}" type="presParOf" srcId="{3AFFC6A0-D290-4D63-BA01-719D9AD71582}" destId="{FC1AE88D-4804-429B-9D7E-4D1679D14D7A}" srcOrd="1" destOrd="0" presId="urn:microsoft.com/office/officeart/2005/8/layout/hList3"/>
    <dgm:cxn modelId="{0AB37F1D-268C-4C9F-A328-0B27CED61DC6}" type="presParOf" srcId="{FC1AE88D-4804-429B-9D7E-4D1679D14D7A}" destId="{0D62F5B5-78E6-4F82-A194-FF3CBFFFAC3B}" srcOrd="0" destOrd="0" presId="urn:microsoft.com/office/officeart/2005/8/layout/hList3"/>
    <dgm:cxn modelId="{67A2FDD0-BF7C-42D3-959B-1C240C3AA965}" type="presParOf" srcId="{FC1AE88D-4804-429B-9D7E-4D1679D14D7A}" destId="{800BF57E-34D2-4BFF-9B6C-8F8BDA8AFDAA}" srcOrd="1" destOrd="0" presId="urn:microsoft.com/office/officeart/2005/8/layout/hList3"/>
    <dgm:cxn modelId="{F8655A22-3781-49D5-8193-ECE8022A9B98}" type="presParOf" srcId="{FC1AE88D-4804-429B-9D7E-4D1679D14D7A}" destId="{97DFA91F-B276-4A15-B96C-D3A5724DA572}" srcOrd="2" destOrd="0" presId="urn:microsoft.com/office/officeart/2005/8/layout/hList3"/>
    <dgm:cxn modelId="{07A507CB-90CD-4C8D-85F7-66D1CA571CB5}" type="presParOf" srcId="{FC1AE88D-4804-429B-9D7E-4D1679D14D7A}" destId="{AAB3BF69-4AA7-47AB-ADCD-96AC1ED32E50}" srcOrd="3" destOrd="0" presId="urn:microsoft.com/office/officeart/2005/8/layout/hList3"/>
    <dgm:cxn modelId="{F5F7356A-11A7-4A97-8F92-2A23C14B6E0E}" type="presParOf" srcId="{FC1AE88D-4804-429B-9D7E-4D1679D14D7A}" destId="{3904A055-5E05-4E1B-BD1A-7830D38B955A}" srcOrd="4" destOrd="0" presId="urn:microsoft.com/office/officeart/2005/8/layout/hList3"/>
    <dgm:cxn modelId="{EF0C6749-1E43-4F52-B888-34A98592EF1E}" type="presParOf" srcId="{3AFFC6A0-D290-4D63-BA01-719D9AD71582}" destId="{5C0011E6-9D0E-4C6D-AE80-695C3E2BFF5B}" srcOrd="2" destOrd="0" presId="urn:microsoft.com/office/officeart/2005/8/layout/hList3"/>
  </dgm:cxnLst>
  <dgm:bg>
    <a:solidFill>
      <a:srgbClr val="0070C0"/>
    </a:solidFill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86CDC1-75DA-441F-BECE-C41E76F4AAD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6E9AB4-C277-40A1-B525-BCFECF39D71D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dirty="0" smtClean="0"/>
            <a:t>Расширение сети образовательных учреждений, оказывающих помощь родителям (законным представителям)  </a:t>
          </a:r>
          <a:endParaRPr lang="ru-RU" sz="1600" dirty="0"/>
        </a:p>
      </dgm:t>
    </dgm:pt>
    <dgm:pt modelId="{793CFB40-360B-4EE1-89A3-D0A4AC1D3ECE}" type="parTrans" cxnId="{232CC318-6EEE-4D52-8D3D-39085C49131C}">
      <dgm:prSet/>
      <dgm:spPr/>
      <dgm:t>
        <a:bodyPr/>
        <a:lstStyle/>
        <a:p>
          <a:endParaRPr lang="ru-RU"/>
        </a:p>
      </dgm:t>
    </dgm:pt>
    <dgm:pt modelId="{FB83E206-9461-48BF-A175-699836FE3DD9}" type="sibTrans" cxnId="{232CC318-6EEE-4D52-8D3D-39085C49131C}">
      <dgm:prSet/>
      <dgm:spPr/>
      <dgm:t>
        <a:bodyPr/>
        <a:lstStyle/>
        <a:p>
          <a:endParaRPr lang="ru-RU"/>
        </a:p>
      </dgm:t>
    </dgm:pt>
    <dgm:pt modelId="{0FD6EB81-9D35-42FB-B3AD-3ABCB3228BFA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0" dirty="0" smtClean="0"/>
            <a:t>Повышение квалификации, обучение специалистов </a:t>
          </a:r>
          <a:endParaRPr lang="ru-RU" sz="1600" b="0" dirty="0"/>
        </a:p>
      </dgm:t>
    </dgm:pt>
    <dgm:pt modelId="{BA75CECA-A610-45C8-BC51-82F6195AE825}" type="parTrans" cxnId="{DCC01344-B9C6-431E-AA34-70EE2AECEA81}">
      <dgm:prSet/>
      <dgm:spPr/>
      <dgm:t>
        <a:bodyPr/>
        <a:lstStyle/>
        <a:p>
          <a:endParaRPr lang="ru-RU"/>
        </a:p>
      </dgm:t>
    </dgm:pt>
    <dgm:pt modelId="{CD305B5F-8B99-41D2-B96F-E6445115C3AD}" type="sibTrans" cxnId="{DCC01344-B9C6-431E-AA34-70EE2AECEA81}">
      <dgm:prSet/>
      <dgm:spPr/>
      <dgm:t>
        <a:bodyPr/>
        <a:lstStyle/>
        <a:p>
          <a:endParaRPr lang="ru-RU"/>
        </a:p>
      </dgm:t>
    </dgm:pt>
    <dgm:pt modelId="{EAFB1AFB-F33C-47EE-A9E4-39778122A06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dirty="0" smtClean="0"/>
            <a:t>Формирование современной материально-технической базы муниципальной Службы помощи родителям </a:t>
          </a:r>
          <a:endParaRPr lang="ru-RU" sz="1600" dirty="0"/>
        </a:p>
      </dgm:t>
    </dgm:pt>
    <dgm:pt modelId="{E1626753-3962-4FAE-8AA9-2DDF70FB8E46}" type="parTrans" cxnId="{C2C9D01F-7341-49B2-850E-AC353ABACBD8}">
      <dgm:prSet/>
      <dgm:spPr/>
      <dgm:t>
        <a:bodyPr/>
        <a:lstStyle/>
        <a:p>
          <a:endParaRPr lang="ru-RU"/>
        </a:p>
      </dgm:t>
    </dgm:pt>
    <dgm:pt modelId="{E3F9FCE8-BBDF-453D-B035-A44562CAAE85}" type="sibTrans" cxnId="{C2C9D01F-7341-49B2-850E-AC353ABACBD8}">
      <dgm:prSet/>
      <dgm:spPr/>
      <dgm:t>
        <a:bodyPr/>
        <a:lstStyle/>
        <a:p>
          <a:endParaRPr lang="ru-RU"/>
        </a:p>
      </dgm:t>
    </dgm:pt>
    <dgm:pt modelId="{EF3407D4-7162-49A9-B8AC-BD329BE17B61}" type="pres">
      <dgm:prSet presAssocID="{3386CDC1-75DA-441F-BECE-C41E76F4AA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ECA142-77C8-4D5C-8384-FDF5CF404DDC}" type="pres">
      <dgm:prSet presAssocID="{CD6E9AB4-C277-40A1-B525-BCFECF39D71D}" presName="parentLin" presStyleCnt="0"/>
      <dgm:spPr/>
    </dgm:pt>
    <dgm:pt modelId="{7211372C-A910-4ADE-B013-F7DB94EDF062}" type="pres">
      <dgm:prSet presAssocID="{CD6E9AB4-C277-40A1-B525-BCFECF39D71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649CFA0-B26E-478E-977F-FD0B2650850D}" type="pres">
      <dgm:prSet presAssocID="{CD6E9AB4-C277-40A1-B525-BCFECF39D71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7D14E-5C90-4D0B-82FA-8A3D584759B6}" type="pres">
      <dgm:prSet presAssocID="{CD6E9AB4-C277-40A1-B525-BCFECF39D71D}" presName="negativeSpace" presStyleCnt="0"/>
      <dgm:spPr/>
    </dgm:pt>
    <dgm:pt modelId="{AB42EB8C-657A-427B-8489-C985E75B4585}" type="pres">
      <dgm:prSet presAssocID="{CD6E9AB4-C277-40A1-B525-BCFECF39D71D}" presName="childText" presStyleLbl="conFgAcc1" presStyleIdx="0" presStyleCnt="3">
        <dgm:presLayoutVars>
          <dgm:bulletEnabled val="1"/>
        </dgm:presLayoutVars>
      </dgm:prSet>
      <dgm:spPr/>
    </dgm:pt>
    <dgm:pt modelId="{3C643BFF-4C61-48BB-A6C9-04EB4C512A1C}" type="pres">
      <dgm:prSet presAssocID="{FB83E206-9461-48BF-A175-699836FE3DD9}" presName="spaceBetweenRectangles" presStyleCnt="0"/>
      <dgm:spPr/>
    </dgm:pt>
    <dgm:pt modelId="{8B2FED48-BDA1-49CC-9A6D-ED4DED255CCF}" type="pres">
      <dgm:prSet presAssocID="{0FD6EB81-9D35-42FB-B3AD-3ABCB3228BFA}" presName="parentLin" presStyleCnt="0"/>
      <dgm:spPr/>
    </dgm:pt>
    <dgm:pt modelId="{A55F3305-8F17-4C2B-A0CD-F7E0B9C3AC3B}" type="pres">
      <dgm:prSet presAssocID="{0FD6EB81-9D35-42FB-B3AD-3ABCB3228BF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048FCC2-B802-4558-B257-40211A673D1D}" type="pres">
      <dgm:prSet presAssocID="{0FD6EB81-9D35-42FB-B3AD-3ABCB3228BF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56EDA-BB9F-4487-9247-4922F9EB892F}" type="pres">
      <dgm:prSet presAssocID="{0FD6EB81-9D35-42FB-B3AD-3ABCB3228BFA}" presName="negativeSpace" presStyleCnt="0"/>
      <dgm:spPr/>
    </dgm:pt>
    <dgm:pt modelId="{7017E2A9-FB74-4F0B-9813-71C7CA3B72FF}" type="pres">
      <dgm:prSet presAssocID="{0FD6EB81-9D35-42FB-B3AD-3ABCB3228BFA}" presName="childText" presStyleLbl="conFgAcc1" presStyleIdx="1" presStyleCnt="3">
        <dgm:presLayoutVars>
          <dgm:bulletEnabled val="1"/>
        </dgm:presLayoutVars>
      </dgm:prSet>
      <dgm:spPr/>
    </dgm:pt>
    <dgm:pt modelId="{D6281241-6CFA-4BEC-964F-AE1195FFB16D}" type="pres">
      <dgm:prSet presAssocID="{CD305B5F-8B99-41D2-B96F-E6445115C3AD}" presName="spaceBetweenRectangles" presStyleCnt="0"/>
      <dgm:spPr/>
    </dgm:pt>
    <dgm:pt modelId="{9180EB0A-56D4-4DB7-AD42-8D4A108AAD91}" type="pres">
      <dgm:prSet presAssocID="{EAFB1AFB-F33C-47EE-A9E4-39778122A068}" presName="parentLin" presStyleCnt="0"/>
      <dgm:spPr/>
    </dgm:pt>
    <dgm:pt modelId="{3A6E5381-FCA0-466A-8716-3DB7949E3FC1}" type="pres">
      <dgm:prSet presAssocID="{EAFB1AFB-F33C-47EE-A9E4-39778122A06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A774720-CCBB-48CF-A06B-E257E4D765ED}" type="pres">
      <dgm:prSet presAssocID="{EAFB1AFB-F33C-47EE-A9E4-39778122A06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194F3-2819-4E3A-8FF0-D9C75C01CCD3}" type="pres">
      <dgm:prSet presAssocID="{EAFB1AFB-F33C-47EE-A9E4-39778122A068}" presName="negativeSpace" presStyleCnt="0"/>
      <dgm:spPr/>
    </dgm:pt>
    <dgm:pt modelId="{74787694-4BB0-4A6A-9602-D27F44991CDF}" type="pres">
      <dgm:prSet presAssocID="{EAFB1AFB-F33C-47EE-A9E4-39778122A06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E3C2664-A6A0-4F33-9932-FB74A5441C02}" type="presOf" srcId="{EAFB1AFB-F33C-47EE-A9E4-39778122A068}" destId="{AA774720-CCBB-48CF-A06B-E257E4D765ED}" srcOrd="1" destOrd="0" presId="urn:microsoft.com/office/officeart/2005/8/layout/list1"/>
    <dgm:cxn modelId="{310AF2B8-FCFD-4DE6-AADA-BCB0A4E32F06}" type="presOf" srcId="{0FD6EB81-9D35-42FB-B3AD-3ABCB3228BFA}" destId="{B048FCC2-B802-4558-B257-40211A673D1D}" srcOrd="1" destOrd="0" presId="urn:microsoft.com/office/officeart/2005/8/layout/list1"/>
    <dgm:cxn modelId="{563F3525-0797-41CE-BD1A-11A226F4BB6A}" type="presOf" srcId="{CD6E9AB4-C277-40A1-B525-BCFECF39D71D}" destId="{0649CFA0-B26E-478E-977F-FD0B2650850D}" srcOrd="1" destOrd="0" presId="urn:microsoft.com/office/officeart/2005/8/layout/list1"/>
    <dgm:cxn modelId="{232CC318-6EEE-4D52-8D3D-39085C49131C}" srcId="{3386CDC1-75DA-441F-BECE-C41E76F4AAD9}" destId="{CD6E9AB4-C277-40A1-B525-BCFECF39D71D}" srcOrd="0" destOrd="0" parTransId="{793CFB40-360B-4EE1-89A3-D0A4AC1D3ECE}" sibTransId="{FB83E206-9461-48BF-A175-699836FE3DD9}"/>
    <dgm:cxn modelId="{76BDED12-CFA6-48CB-9F53-AA086FCE540C}" type="presOf" srcId="{CD6E9AB4-C277-40A1-B525-BCFECF39D71D}" destId="{7211372C-A910-4ADE-B013-F7DB94EDF062}" srcOrd="0" destOrd="0" presId="urn:microsoft.com/office/officeart/2005/8/layout/list1"/>
    <dgm:cxn modelId="{8042A2CC-C7F4-4E04-AA3B-B7D065DA962C}" type="presOf" srcId="{3386CDC1-75DA-441F-BECE-C41E76F4AAD9}" destId="{EF3407D4-7162-49A9-B8AC-BD329BE17B61}" srcOrd="0" destOrd="0" presId="urn:microsoft.com/office/officeart/2005/8/layout/list1"/>
    <dgm:cxn modelId="{C2C9D01F-7341-49B2-850E-AC353ABACBD8}" srcId="{3386CDC1-75DA-441F-BECE-C41E76F4AAD9}" destId="{EAFB1AFB-F33C-47EE-A9E4-39778122A068}" srcOrd="2" destOrd="0" parTransId="{E1626753-3962-4FAE-8AA9-2DDF70FB8E46}" sibTransId="{E3F9FCE8-BBDF-453D-B035-A44562CAAE85}"/>
    <dgm:cxn modelId="{DCC01344-B9C6-431E-AA34-70EE2AECEA81}" srcId="{3386CDC1-75DA-441F-BECE-C41E76F4AAD9}" destId="{0FD6EB81-9D35-42FB-B3AD-3ABCB3228BFA}" srcOrd="1" destOrd="0" parTransId="{BA75CECA-A610-45C8-BC51-82F6195AE825}" sibTransId="{CD305B5F-8B99-41D2-B96F-E6445115C3AD}"/>
    <dgm:cxn modelId="{741E4016-B68F-4112-AF28-5A6F5978B668}" type="presOf" srcId="{0FD6EB81-9D35-42FB-B3AD-3ABCB3228BFA}" destId="{A55F3305-8F17-4C2B-A0CD-F7E0B9C3AC3B}" srcOrd="0" destOrd="0" presId="urn:microsoft.com/office/officeart/2005/8/layout/list1"/>
    <dgm:cxn modelId="{DC08661A-B421-4172-A75C-DF9F0AF9DD8A}" type="presOf" srcId="{EAFB1AFB-F33C-47EE-A9E4-39778122A068}" destId="{3A6E5381-FCA0-466A-8716-3DB7949E3FC1}" srcOrd="0" destOrd="0" presId="urn:microsoft.com/office/officeart/2005/8/layout/list1"/>
    <dgm:cxn modelId="{4DBD860C-337F-4D3D-80F1-A36FD8418A16}" type="presParOf" srcId="{EF3407D4-7162-49A9-B8AC-BD329BE17B61}" destId="{89ECA142-77C8-4D5C-8384-FDF5CF404DDC}" srcOrd="0" destOrd="0" presId="urn:microsoft.com/office/officeart/2005/8/layout/list1"/>
    <dgm:cxn modelId="{842A2BAF-82A6-480B-BB13-3CEE2A180CA1}" type="presParOf" srcId="{89ECA142-77C8-4D5C-8384-FDF5CF404DDC}" destId="{7211372C-A910-4ADE-B013-F7DB94EDF062}" srcOrd="0" destOrd="0" presId="urn:microsoft.com/office/officeart/2005/8/layout/list1"/>
    <dgm:cxn modelId="{B3044468-E688-42FD-B477-448CB9964B9E}" type="presParOf" srcId="{89ECA142-77C8-4D5C-8384-FDF5CF404DDC}" destId="{0649CFA0-B26E-478E-977F-FD0B2650850D}" srcOrd="1" destOrd="0" presId="urn:microsoft.com/office/officeart/2005/8/layout/list1"/>
    <dgm:cxn modelId="{D6EF70B3-FA50-4BFA-849C-89FEC8F9FFBD}" type="presParOf" srcId="{EF3407D4-7162-49A9-B8AC-BD329BE17B61}" destId="{3B57D14E-5C90-4D0B-82FA-8A3D584759B6}" srcOrd="1" destOrd="0" presId="urn:microsoft.com/office/officeart/2005/8/layout/list1"/>
    <dgm:cxn modelId="{E409C2BB-892B-4FD7-B718-AE2685657700}" type="presParOf" srcId="{EF3407D4-7162-49A9-B8AC-BD329BE17B61}" destId="{AB42EB8C-657A-427B-8489-C985E75B4585}" srcOrd="2" destOrd="0" presId="urn:microsoft.com/office/officeart/2005/8/layout/list1"/>
    <dgm:cxn modelId="{B39E4639-B8D6-45AB-B563-9FDF610F39B2}" type="presParOf" srcId="{EF3407D4-7162-49A9-B8AC-BD329BE17B61}" destId="{3C643BFF-4C61-48BB-A6C9-04EB4C512A1C}" srcOrd="3" destOrd="0" presId="urn:microsoft.com/office/officeart/2005/8/layout/list1"/>
    <dgm:cxn modelId="{0EA9E7F1-AE3D-49B0-B1B8-F2C2F67E9E44}" type="presParOf" srcId="{EF3407D4-7162-49A9-B8AC-BD329BE17B61}" destId="{8B2FED48-BDA1-49CC-9A6D-ED4DED255CCF}" srcOrd="4" destOrd="0" presId="urn:microsoft.com/office/officeart/2005/8/layout/list1"/>
    <dgm:cxn modelId="{F1695448-D86F-4B99-BCDC-ABB1D4EDC870}" type="presParOf" srcId="{8B2FED48-BDA1-49CC-9A6D-ED4DED255CCF}" destId="{A55F3305-8F17-4C2B-A0CD-F7E0B9C3AC3B}" srcOrd="0" destOrd="0" presId="urn:microsoft.com/office/officeart/2005/8/layout/list1"/>
    <dgm:cxn modelId="{2875B321-88EB-4FF3-AE12-8F2192C98F34}" type="presParOf" srcId="{8B2FED48-BDA1-49CC-9A6D-ED4DED255CCF}" destId="{B048FCC2-B802-4558-B257-40211A673D1D}" srcOrd="1" destOrd="0" presId="urn:microsoft.com/office/officeart/2005/8/layout/list1"/>
    <dgm:cxn modelId="{95B2BC6C-4E8C-48F3-8E45-CD0EFEBD39B5}" type="presParOf" srcId="{EF3407D4-7162-49A9-B8AC-BD329BE17B61}" destId="{0DB56EDA-BB9F-4487-9247-4922F9EB892F}" srcOrd="5" destOrd="0" presId="urn:microsoft.com/office/officeart/2005/8/layout/list1"/>
    <dgm:cxn modelId="{8E8EE575-10DE-4B1E-AEEE-3219D00547DA}" type="presParOf" srcId="{EF3407D4-7162-49A9-B8AC-BD329BE17B61}" destId="{7017E2A9-FB74-4F0B-9813-71C7CA3B72FF}" srcOrd="6" destOrd="0" presId="urn:microsoft.com/office/officeart/2005/8/layout/list1"/>
    <dgm:cxn modelId="{B99C800D-03DC-4E67-B18D-E35355F1259A}" type="presParOf" srcId="{EF3407D4-7162-49A9-B8AC-BD329BE17B61}" destId="{D6281241-6CFA-4BEC-964F-AE1195FFB16D}" srcOrd="7" destOrd="0" presId="urn:microsoft.com/office/officeart/2005/8/layout/list1"/>
    <dgm:cxn modelId="{295D52FB-5F65-4E70-A6A5-083D4470D2B4}" type="presParOf" srcId="{EF3407D4-7162-49A9-B8AC-BD329BE17B61}" destId="{9180EB0A-56D4-4DB7-AD42-8D4A108AAD91}" srcOrd="8" destOrd="0" presId="urn:microsoft.com/office/officeart/2005/8/layout/list1"/>
    <dgm:cxn modelId="{34275880-8FB1-465D-997E-31A4DC726D3D}" type="presParOf" srcId="{9180EB0A-56D4-4DB7-AD42-8D4A108AAD91}" destId="{3A6E5381-FCA0-466A-8716-3DB7949E3FC1}" srcOrd="0" destOrd="0" presId="urn:microsoft.com/office/officeart/2005/8/layout/list1"/>
    <dgm:cxn modelId="{49265451-DD94-423B-BE40-B1823E6A8778}" type="presParOf" srcId="{9180EB0A-56D4-4DB7-AD42-8D4A108AAD91}" destId="{AA774720-CCBB-48CF-A06B-E257E4D765ED}" srcOrd="1" destOrd="0" presId="urn:microsoft.com/office/officeart/2005/8/layout/list1"/>
    <dgm:cxn modelId="{48CC6B4D-9826-49C0-B446-FA062029C9F9}" type="presParOf" srcId="{EF3407D4-7162-49A9-B8AC-BD329BE17B61}" destId="{1A3194F3-2819-4E3A-8FF0-D9C75C01CCD3}" srcOrd="9" destOrd="0" presId="urn:microsoft.com/office/officeart/2005/8/layout/list1"/>
    <dgm:cxn modelId="{F2F13ACF-295E-4D51-B3FA-277ACB50CBB1}" type="presParOf" srcId="{EF3407D4-7162-49A9-B8AC-BD329BE17B61}" destId="{74787694-4BB0-4A6A-9602-D27F44991CDF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7C54B-56AE-469B-A755-3649D0852C38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BC560-7AE1-4E71-B079-3C4AD98EE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BC560-7AE1-4E71-B079-3C4AD98EECB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BC560-7AE1-4E71-B079-3C4AD98EECB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BC560-7AE1-4E71-B079-3C4AD98EECB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56BBF-A59C-4D69-8F24-7637E8240A5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56BBF-A59C-4D69-8F24-7637E8240A5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9CFB-8128-4E7C-B5E9-1C4C4714EFF5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13B9-6586-44E5-86FE-0B4DD6A94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9CFB-8128-4E7C-B5E9-1C4C4714EFF5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13B9-6586-44E5-86FE-0B4DD6A94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9CFB-8128-4E7C-B5E9-1C4C4714EFF5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13B9-6586-44E5-86FE-0B4DD6A94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476672"/>
            <a:ext cx="9144000" cy="12961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496128"/>
            <a:ext cx="279595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916551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9CFB-8128-4E7C-B5E9-1C4C4714EFF5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13B9-6586-44E5-86FE-0B4DD6A94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9CFB-8128-4E7C-B5E9-1C4C4714EFF5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13B9-6586-44E5-86FE-0B4DD6A94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9CFB-8128-4E7C-B5E9-1C4C4714EFF5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13B9-6586-44E5-86FE-0B4DD6A94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9CFB-8128-4E7C-B5E9-1C4C4714EFF5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13B9-6586-44E5-86FE-0B4DD6A94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9CFB-8128-4E7C-B5E9-1C4C4714EFF5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13B9-6586-44E5-86FE-0B4DD6A94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9CFB-8128-4E7C-B5E9-1C4C4714EFF5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13B9-6586-44E5-86FE-0B4DD6A94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9CFB-8128-4E7C-B5E9-1C4C4714EFF5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13B9-6586-44E5-86FE-0B4DD6A94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9CFB-8128-4E7C-B5E9-1C4C4714EFF5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513B9-6586-44E5-86FE-0B4DD6A94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39CFB-8128-4E7C-B5E9-1C4C4714EFF5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513B9-6586-44E5-86FE-0B4DD6A94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grehovagp69@gmail.c&#1086;m" TargetMode="External"/><Relationship Id="rId5" Type="http://schemas.openxmlformats.org/officeDocument/2006/relationships/hyperlink" Target="mailto:s1alekseeva@yandex.ru" TargetMode="External"/><Relationship Id="rId4" Type="http://schemas.openxmlformats.org/officeDocument/2006/relationships/hyperlink" Target="mailto:ln.kornilova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7.jpeg"/><Relationship Id="rId4" Type="http://schemas.openxmlformats.org/officeDocument/2006/relationships/diagramData" Target="../diagrams/data3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4.xml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5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аракулина\сайт\Герб_Удомли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1" y="142852"/>
            <a:ext cx="714381" cy="9495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AutoShape 2" descr="https://i.pinimg.com/736x/5a/ae/7d/5aae7d41c986f1559f138d972926101a--xl-clip-a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7158" y="6000768"/>
            <a:ext cx="850112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cs typeface="Times New Roman" pitchFamily="18" charset="0"/>
              </a:rPr>
              <a:t>Конкурс лучших муниципальных практик,</a:t>
            </a:r>
          </a:p>
          <a:p>
            <a:pPr algn="ctr"/>
            <a:r>
              <a:rPr lang="ru-RU" altLang="ru-RU" b="1" dirty="0" smtClean="0">
                <a:solidFill>
                  <a:srgbClr val="0070C0"/>
                </a:solidFill>
                <a:cs typeface="Times New Roman" pitchFamily="18" charset="0"/>
              </a:rPr>
              <a:t> реализуемых на территориях присутствия </a:t>
            </a:r>
            <a:r>
              <a:rPr lang="ru-RU" altLang="ru-RU" b="1" dirty="0" err="1" smtClean="0">
                <a:solidFill>
                  <a:srgbClr val="0070C0"/>
                </a:solidFill>
                <a:cs typeface="Times New Roman" pitchFamily="18" charset="0"/>
              </a:rPr>
              <a:t>Госкорпорации</a:t>
            </a:r>
            <a:r>
              <a:rPr lang="ru-RU" altLang="ru-RU" b="1" dirty="0" smtClean="0">
                <a:solidFill>
                  <a:srgbClr val="0070C0"/>
                </a:solidFill>
                <a:cs typeface="Times New Roman" pitchFamily="18" charset="0"/>
              </a:rPr>
              <a:t> «</a:t>
            </a:r>
            <a:r>
              <a:rPr lang="ru-RU" altLang="ru-RU" b="1" dirty="0" err="1" smtClean="0">
                <a:solidFill>
                  <a:srgbClr val="0070C0"/>
                </a:solidFill>
                <a:cs typeface="Times New Roman" pitchFamily="18" charset="0"/>
              </a:rPr>
              <a:t>Росатом</a:t>
            </a:r>
            <a:r>
              <a:rPr lang="ru-RU" altLang="ru-RU" b="1" dirty="0" smtClean="0">
                <a:solidFill>
                  <a:srgbClr val="0070C0"/>
                </a:solidFill>
                <a:cs typeface="Times New Roman" pitchFamily="18" charset="0"/>
              </a:rPr>
              <a:t>»</a:t>
            </a:r>
            <a:endParaRPr lang="ru-RU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500306"/>
            <a:ext cx="87868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Практика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«Организация работы </a:t>
            </a:r>
            <a:r>
              <a:rPr lang="en-US" sz="3200" b="1" dirty="0" smtClean="0">
                <a:solidFill>
                  <a:srgbClr val="0070C0"/>
                </a:solidFill>
              </a:rPr>
              <a:t>c</a:t>
            </a:r>
            <a:r>
              <a:rPr lang="ru-RU" sz="3200" b="1" dirty="0" err="1" smtClean="0">
                <a:solidFill>
                  <a:srgbClr val="0070C0"/>
                </a:solidFill>
              </a:rPr>
              <a:t>етевой</a:t>
            </a:r>
            <a:r>
              <a:rPr lang="ru-RU" sz="3200" b="1" dirty="0" smtClean="0">
                <a:solidFill>
                  <a:srgbClr val="0070C0"/>
                </a:solidFill>
              </a:rPr>
              <a:t> муниципальной Службы помощи родителям»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0232" y="5000636"/>
            <a:ext cx="528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Направление: развитие социальной сферы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30" name="AutoShape 6" descr="https://static.tildacdn.com/tild3531-6264-4364-a261-663337303830/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D:\Мои документы\Рабочий стол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38838"/>
            <a:ext cx="1414095" cy="919162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/>
          <a:srcRect l="3279" t="15152" r="33585" b="34339"/>
          <a:stretch>
            <a:fillRect/>
          </a:stretch>
        </p:blipFill>
        <p:spPr bwMode="auto">
          <a:xfrm>
            <a:off x="5460516" y="0"/>
            <a:ext cx="368348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000100" y="214290"/>
            <a:ext cx="4229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0070C0"/>
                </a:solidFill>
                <a:cs typeface="Arial" pitchFamily="34" charset="0"/>
              </a:rPr>
              <a:t>Удомельский</a:t>
            </a:r>
            <a:r>
              <a:rPr lang="ru-RU" sz="2400" b="1" dirty="0" smtClean="0">
                <a:solidFill>
                  <a:srgbClr val="0070C0"/>
                </a:solidFill>
                <a:cs typeface="Arial" pitchFamily="34" charset="0"/>
              </a:rPr>
              <a:t> городской округ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2019737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аракулина\сайт\Герб_Удомли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1" y="142852"/>
            <a:ext cx="698709" cy="928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AutoShape 2" descr="https://i.pinimg.com/736x/5a/ae/7d/5aae7d41c986f1559f138d972926101a--xl-clip-a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7158" y="6000768"/>
            <a:ext cx="850112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cs typeface="Times New Roman" pitchFamily="18" charset="0"/>
              </a:rPr>
              <a:t>Конкурс лучших муниципальных практик,</a:t>
            </a:r>
          </a:p>
          <a:p>
            <a:pPr algn="ctr"/>
            <a:r>
              <a:rPr lang="ru-RU" altLang="ru-RU" b="1" dirty="0" smtClean="0">
                <a:solidFill>
                  <a:srgbClr val="0070C0"/>
                </a:solidFill>
                <a:cs typeface="Times New Roman" pitchFamily="18" charset="0"/>
              </a:rPr>
              <a:t> реализуемых на территориях присутствия </a:t>
            </a:r>
            <a:r>
              <a:rPr lang="ru-RU" altLang="ru-RU" b="1" dirty="0" err="1" smtClean="0">
                <a:solidFill>
                  <a:srgbClr val="0070C0"/>
                </a:solidFill>
                <a:cs typeface="Times New Roman" pitchFamily="18" charset="0"/>
              </a:rPr>
              <a:t>Госкорпорации</a:t>
            </a:r>
            <a:r>
              <a:rPr lang="ru-RU" altLang="ru-RU" b="1" dirty="0" smtClean="0">
                <a:solidFill>
                  <a:srgbClr val="0070C0"/>
                </a:solidFill>
                <a:cs typeface="Times New Roman" pitchFamily="18" charset="0"/>
              </a:rPr>
              <a:t> «</a:t>
            </a:r>
            <a:r>
              <a:rPr lang="ru-RU" altLang="ru-RU" b="1" dirty="0" err="1" smtClean="0">
                <a:solidFill>
                  <a:srgbClr val="0070C0"/>
                </a:solidFill>
                <a:cs typeface="Times New Roman" pitchFamily="18" charset="0"/>
              </a:rPr>
              <a:t>Росатом</a:t>
            </a:r>
            <a:r>
              <a:rPr lang="ru-RU" altLang="ru-RU" b="1" dirty="0" smtClean="0">
                <a:solidFill>
                  <a:srgbClr val="0070C0"/>
                </a:solidFill>
                <a:cs typeface="Times New Roman" pitchFamily="18" charset="0"/>
              </a:rPr>
              <a:t>»</a:t>
            </a:r>
            <a:endParaRPr lang="ru-RU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1428736"/>
            <a:ext cx="75009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Практика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«Организация работы сетевой муниципальной Службы помощи родителям»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3071810"/>
            <a:ext cx="528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Направление: развитие социальной сферы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30" name="AutoShape 6" descr="https://static.tildacdn.com/tild3531-6264-4364-a261-663337303830/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D:\Мои документы\Рабочий стол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38838"/>
            <a:ext cx="1414095" cy="919162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85720" y="3956953"/>
          <a:ext cx="8501122" cy="1458643"/>
        </p:xfrm>
        <a:graphic>
          <a:graphicData uri="http://schemas.openxmlformats.org/drawingml/2006/table">
            <a:tbl>
              <a:tblPr/>
              <a:tblGrid>
                <a:gridCol w="4958628"/>
                <a:gridCol w="3542494"/>
              </a:tblGrid>
              <a:tr h="437593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</a:rPr>
                        <a:t>Корнилова Любовь Николаевна, заместитель Главы Администрации Удомельского городского округа</a:t>
                      </a:r>
                      <a:endParaRPr lang="ru-RU" sz="900" b="1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3629" marR="6362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</a:rPr>
                        <a:t>848-255-5-42-04</a:t>
                      </a:r>
                      <a:endParaRPr lang="ru-RU" sz="900" b="1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 b="1" u="sng" dirty="0" err="1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  <a:hlinkClick r:id="rId4"/>
                        </a:rPr>
                        <a:t>ln.kornilova@gmail.com</a:t>
                      </a:r>
                      <a:r>
                        <a:rPr lang="ru-RU" sz="1100" b="1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endParaRPr lang="ru-RU" sz="900" b="1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3629" marR="6362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7593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</a:rPr>
                        <a:t>Алексеева Светлана </a:t>
                      </a:r>
                      <a:r>
                        <a:rPr lang="ru-RU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</a:rPr>
                        <a:t>Викторовна, руководитель </a:t>
                      </a:r>
                      <a:r>
                        <a:rPr lang="ru-RU" sz="1100" b="1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</a:rPr>
                        <a:t>Управления образования Администрации Удомельского городского округа</a:t>
                      </a:r>
                      <a:endParaRPr lang="ru-RU" sz="900" b="1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3629" marR="6362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</a:rPr>
                        <a:t>848-255-5-39-57</a:t>
                      </a:r>
                      <a:endParaRPr lang="ru-RU" sz="900" b="1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  <a:hlinkClick r:id="rId5"/>
                        </a:rPr>
                        <a:t>s1alekseeva@yandex.ru</a:t>
                      </a:r>
                      <a:r>
                        <a:rPr lang="ru-RU" sz="1100" b="1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endParaRPr lang="ru-RU" sz="900" b="1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3629" marR="6362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3457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</a:rPr>
                        <a:t>Грехова</a:t>
                      </a:r>
                      <a:r>
                        <a:rPr lang="ru-RU" sz="1100" b="1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</a:rPr>
                        <a:t> Галина Павловна, заместитель руководителя Управления образования Администрации Удомельского городского округа</a:t>
                      </a:r>
                      <a:endParaRPr lang="ru-RU" sz="900" b="1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3629" marR="6362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</a:rPr>
                        <a:t>848-255-5-38-71</a:t>
                      </a:r>
                      <a:endParaRPr lang="ru-RU" sz="900" b="1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100" b="1" u="sng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  <a:hlinkClick r:id="rId6"/>
                        </a:rPr>
                        <a:t>grehovagp69</a:t>
                      </a:r>
                      <a:r>
                        <a:rPr lang="ru-RU" sz="1100" b="1" u="sng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  <a:hlinkClick r:id="rId6"/>
                        </a:rPr>
                        <a:t>@</a:t>
                      </a:r>
                      <a:r>
                        <a:rPr lang="en-US" sz="1100" b="1" u="sng" dirty="0" err="1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  <a:hlinkClick r:id="rId6"/>
                        </a:rPr>
                        <a:t>gmail</a:t>
                      </a:r>
                      <a:r>
                        <a:rPr lang="ru-RU" sz="1100" b="1" u="sng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  <a:hlinkClick r:id="rId6"/>
                        </a:rPr>
                        <a:t>.</a:t>
                      </a:r>
                      <a:r>
                        <a:rPr lang="en-US" sz="1100" b="1" u="sng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  <a:hlinkClick r:id="rId6"/>
                        </a:rPr>
                        <a:t>c</a:t>
                      </a:r>
                      <a:r>
                        <a:rPr lang="ru-RU" sz="1100" b="1" u="sng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  <a:hlinkClick r:id="rId6"/>
                        </a:rPr>
                        <a:t>о</a:t>
                      </a:r>
                      <a:r>
                        <a:rPr lang="en-US" sz="1100" b="1" u="sng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  <a:hlinkClick r:id="rId6"/>
                        </a:rPr>
                        <a:t>m</a:t>
                      </a:r>
                      <a:endParaRPr lang="ru-RU" sz="900" b="1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3629" marR="6362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142976" y="21429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 smtClean="0">
                <a:solidFill>
                  <a:srgbClr val="0070C0"/>
                </a:solidFill>
                <a:cs typeface="Arial" pitchFamily="34" charset="0"/>
              </a:rPr>
              <a:t>Удомельский</a:t>
            </a:r>
            <a:r>
              <a:rPr lang="ru-RU" sz="2400" b="1" dirty="0" smtClean="0">
                <a:solidFill>
                  <a:srgbClr val="0070C0"/>
                </a:solidFill>
                <a:cs typeface="Arial" pitchFamily="34" charset="0"/>
              </a:rPr>
              <a:t> городской округ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2019737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аракулина\сайт\Герб_Удомли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537469" cy="714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AutoShape 2" descr="https://i.pinimg.com/736x/5a/ae/7d/5aae7d41c986f1559f138d972926101a--xl-clip-a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1214422"/>
            <a:ext cx="4143404" cy="544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70C0"/>
                </a:solidFill>
              </a:rPr>
              <a:t>Предпосылки реализации практики</a:t>
            </a:r>
          </a:p>
          <a:p>
            <a:pPr algn="just"/>
            <a:r>
              <a:rPr lang="ru-RU" sz="1400" dirty="0" smtClean="0">
                <a:solidFill>
                  <a:srgbClr val="0070C0"/>
                </a:solidFill>
              </a:rPr>
              <a:t>            В небольшом городе </a:t>
            </a:r>
            <a:r>
              <a:rPr lang="ru-RU" sz="1400" b="1" dirty="0" smtClean="0">
                <a:solidFill>
                  <a:srgbClr val="0070C0"/>
                </a:solidFill>
              </a:rPr>
              <a:t>отсутствует возможность создания муниципального учреждения</a:t>
            </a:r>
            <a:r>
              <a:rPr lang="ru-RU" sz="1400" dirty="0" smtClean="0">
                <a:solidFill>
                  <a:srgbClr val="0070C0"/>
                </a:solidFill>
              </a:rPr>
              <a:t> с правами юридического лица по оказанию услуг педагогической, методической и консультативной помощи родителям (законным представителям) детей.</a:t>
            </a:r>
          </a:p>
          <a:p>
            <a:pPr algn="just"/>
            <a:r>
              <a:rPr lang="ru-RU" sz="1400" dirty="0" smtClean="0">
                <a:solidFill>
                  <a:srgbClr val="0070C0"/>
                </a:solidFill>
              </a:rPr>
              <a:t>            В то же время в школах и детских садах имеются отдельные специалисты - психологи, дефектологи, логопеды.</a:t>
            </a:r>
          </a:p>
          <a:p>
            <a:pPr algn="just"/>
            <a:r>
              <a:rPr lang="ru-RU" sz="1400" dirty="0" smtClean="0">
                <a:solidFill>
                  <a:srgbClr val="0070C0"/>
                </a:solidFill>
              </a:rPr>
              <a:t>            В существующих бюджетно-экономических условиях работу специалистов можно организовать в рамках </a:t>
            </a:r>
            <a:r>
              <a:rPr lang="ru-RU" sz="1400" b="1" dirty="0" smtClean="0">
                <a:solidFill>
                  <a:srgbClr val="0070C0"/>
                </a:solidFill>
              </a:rPr>
              <a:t>сетевого взаимодействия образовательных учреждений</a:t>
            </a:r>
            <a:r>
              <a:rPr lang="ru-RU" sz="1400" dirty="0" smtClean="0">
                <a:solidFill>
                  <a:srgbClr val="0070C0"/>
                </a:solidFill>
              </a:rPr>
              <a:t>, </a:t>
            </a:r>
            <a:r>
              <a:rPr lang="ru-RU" sz="1400" b="1" dirty="0" smtClean="0">
                <a:solidFill>
                  <a:srgbClr val="0070C0"/>
                </a:solidFill>
              </a:rPr>
              <a:t>создав единую муниципальную Службу помощи родителям</a:t>
            </a:r>
            <a:r>
              <a:rPr lang="ru-RU" sz="1400" dirty="0" smtClean="0">
                <a:solidFill>
                  <a:srgbClr val="0070C0"/>
                </a:solidFill>
              </a:rPr>
              <a:t>. 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</a:rPr>
              <a:t>           Предпосылками для успешной реализации практики являются: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-</a:t>
            </a:r>
            <a:r>
              <a:rPr lang="ru-RU" sz="1400" dirty="0" err="1" smtClean="0">
                <a:solidFill>
                  <a:srgbClr val="0070C0"/>
                </a:solidFill>
              </a:rPr>
              <a:t>востребованность</a:t>
            </a:r>
            <a:r>
              <a:rPr lang="ru-RU" sz="1400" dirty="0" smtClean="0">
                <a:solidFill>
                  <a:srgbClr val="0070C0"/>
                </a:solidFill>
              </a:rPr>
              <a:t>   услуги со стороны родителей; 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-действенное управление и координация работы сети;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-активное и добровольное участие образовательных учреждений в деятельности муниципальной Службы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030" name="AutoShape 6" descr="https://static.tildacdn.com/tild3531-6264-4364-a261-663337303830/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500562" y="1214422"/>
            <a:ext cx="4286280" cy="5429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Цель и задачи практики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Цель практики:</a:t>
            </a:r>
          </a:p>
          <a:p>
            <a:pPr algn="just"/>
            <a:r>
              <a:rPr lang="ru-RU" sz="1400" dirty="0" smtClean="0">
                <a:solidFill>
                  <a:srgbClr val="0070C0"/>
                </a:solidFill>
              </a:rPr>
              <a:t>организация результативного использования материально-технических, кадровых ресурсов системы образования Удомельского городского округа по оказанию услуг психолого-педагогической, методической и консультативной помощи родителям (законным представителям) детей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Задачи практики: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-создание механизма сетевого взаимодействия образовательных учреждений с целью эффективного использования материально-технических, кадровых ресурсов системы образования Удомельского городского округа по оказанию услуг психолого-педагогической, методической и консультативной помощи родителям (законным представителям) детей;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-предоставление равных возможностей родителям (законным представителям) детей для получения психолого-педагогической, методической и консультативной помощи;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-реализация федерального проекта «Поддержка семей, имеющих детей» в рамках национального проекта «Образование».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8" name="Picture 2" descr="D:\Мои документы\Рабочий стол\logo-o-left-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0"/>
            <a:ext cx="1428728" cy="117285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00100" y="142852"/>
            <a:ext cx="5929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Организация работы муниципальной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Службы помощи родителям </a:t>
            </a:r>
          </a:p>
        </p:txBody>
      </p:sp>
    </p:spTree>
    <p:extLst>
      <p:ext uri="{BB962C8B-B14F-4D97-AF65-F5344CB8AC3E}">
        <p14:creationId xmlns="" xmlns:p14="http://schemas.microsoft.com/office/powerpoint/2010/main" val="32019737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аракулина\сайт\Герб_Удомли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537469" cy="714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AutoShape 2" descr="https://i.pinimg.com/736x/5a/ae/7d/5aae7d41c986f1559f138d972926101a--xl-clip-a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static.tildacdn.com/tild3531-6264-4364-a261-663337303830/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928670"/>
            <a:ext cx="8786874" cy="3647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050" b="1" dirty="0" smtClean="0">
                <a:solidFill>
                  <a:srgbClr val="0070C0"/>
                </a:solidFill>
              </a:rPr>
              <a:t>С 2012-2013</a:t>
            </a:r>
            <a:r>
              <a:rPr lang="ru-RU" sz="1050" dirty="0" smtClean="0">
                <a:solidFill>
                  <a:srgbClr val="0070C0"/>
                </a:solidFill>
              </a:rPr>
              <a:t> учебного года в </a:t>
            </a:r>
            <a:r>
              <a:rPr lang="ru-RU" sz="1050" dirty="0" err="1" smtClean="0">
                <a:solidFill>
                  <a:srgbClr val="0070C0"/>
                </a:solidFill>
              </a:rPr>
              <a:t>Удомельском</a:t>
            </a:r>
            <a:r>
              <a:rPr lang="ru-RU" sz="1050" dirty="0" smtClean="0">
                <a:solidFill>
                  <a:srgbClr val="0070C0"/>
                </a:solidFill>
              </a:rPr>
              <a:t> городском округе началась работа по созданию муниципальной Службы помощи родителям.</a:t>
            </a:r>
          </a:p>
          <a:p>
            <a:r>
              <a:rPr lang="ru-RU" sz="1050" dirty="0" smtClean="0">
                <a:solidFill>
                  <a:srgbClr val="0070C0"/>
                </a:solidFill>
              </a:rPr>
              <a:t>В образовательных учреждениях МБДОУ детский сад «Теремок», МБДОУ детский сад «Малыш» были созданы </a:t>
            </a:r>
            <a:r>
              <a:rPr lang="ru-RU" sz="1050" b="1" dirty="0" smtClean="0">
                <a:solidFill>
                  <a:srgbClr val="0070C0"/>
                </a:solidFill>
              </a:rPr>
              <a:t>консультационные пункты</a:t>
            </a:r>
            <a:r>
              <a:rPr lang="ru-RU" sz="1050" dirty="0" smtClean="0">
                <a:solidFill>
                  <a:srgbClr val="0070C0"/>
                </a:solidFill>
              </a:rPr>
              <a:t>  (КП) для родителей (законных представителей) детей. </a:t>
            </a:r>
          </a:p>
          <a:p>
            <a:r>
              <a:rPr lang="ru-RU" sz="1050" dirty="0" smtClean="0">
                <a:solidFill>
                  <a:srgbClr val="0070C0"/>
                </a:solidFill>
              </a:rPr>
              <a:t>Согласно приказу Управления образования Администрации Удомельского городского округа консультационные пункты получили статус районных </a:t>
            </a:r>
            <a:r>
              <a:rPr lang="ru-RU" sz="1050" b="1" dirty="0" smtClean="0">
                <a:solidFill>
                  <a:srgbClr val="0070C0"/>
                </a:solidFill>
              </a:rPr>
              <a:t>(муниципальных) площадок</a:t>
            </a:r>
            <a:r>
              <a:rPr lang="ru-RU" sz="1050" dirty="0" smtClean="0">
                <a:solidFill>
                  <a:srgbClr val="0070C0"/>
                </a:solidFill>
              </a:rPr>
              <a:t> и тем самым обладали полномочиями проводить работу с родителями детей не только своего образовательного учреждения.</a:t>
            </a:r>
          </a:p>
          <a:p>
            <a:r>
              <a:rPr lang="ru-RU" sz="1050" dirty="0" smtClean="0">
                <a:solidFill>
                  <a:srgbClr val="0070C0"/>
                </a:solidFill>
              </a:rPr>
              <a:t>Ежегодно количество таких площадок росло, консультационные пункты были созданы также в детских садах «</a:t>
            </a:r>
            <a:r>
              <a:rPr lang="ru-RU" sz="1050" dirty="0" err="1" smtClean="0">
                <a:solidFill>
                  <a:srgbClr val="0070C0"/>
                </a:solidFill>
              </a:rPr>
              <a:t>Дюймовочка</a:t>
            </a:r>
            <a:r>
              <a:rPr lang="ru-RU" sz="1050" dirty="0" smtClean="0">
                <a:solidFill>
                  <a:srgbClr val="0070C0"/>
                </a:solidFill>
              </a:rPr>
              <a:t>», «Кораблик», «Буратино», в дошкольных группах МБОУ «</a:t>
            </a:r>
            <a:r>
              <a:rPr lang="ru-RU" sz="1050" dirty="0" err="1" smtClean="0">
                <a:solidFill>
                  <a:srgbClr val="0070C0"/>
                </a:solidFill>
              </a:rPr>
              <a:t>Удомельская</a:t>
            </a:r>
            <a:r>
              <a:rPr lang="ru-RU" sz="1050" dirty="0" smtClean="0">
                <a:solidFill>
                  <a:srgbClr val="0070C0"/>
                </a:solidFill>
              </a:rPr>
              <a:t> средняя общеобразовательная школа №2 им. Сергея </a:t>
            </a:r>
            <a:r>
              <a:rPr lang="ru-RU" sz="1050" dirty="0" err="1" smtClean="0">
                <a:solidFill>
                  <a:srgbClr val="0070C0"/>
                </a:solidFill>
              </a:rPr>
              <a:t>Ступакова</a:t>
            </a:r>
            <a:r>
              <a:rPr lang="ru-RU" sz="1050" dirty="0" smtClean="0">
                <a:solidFill>
                  <a:srgbClr val="0070C0"/>
                </a:solidFill>
              </a:rPr>
              <a:t>» и МБОУ «</a:t>
            </a:r>
            <a:r>
              <a:rPr lang="ru-RU" sz="1050" dirty="0" err="1" smtClean="0">
                <a:solidFill>
                  <a:srgbClr val="0070C0"/>
                </a:solidFill>
              </a:rPr>
              <a:t>Удомельская</a:t>
            </a:r>
            <a:r>
              <a:rPr lang="ru-RU" sz="1050" dirty="0" smtClean="0">
                <a:solidFill>
                  <a:srgbClr val="0070C0"/>
                </a:solidFill>
              </a:rPr>
              <a:t> гимназия №3 им. О.Г. Макарова, в МБОУ «</a:t>
            </a:r>
            <a:r>
              <a:rPr lang="ru-RU" sz="1050" dirty="0" err="1" smtClean="0">
                <a:solidFill>
                  <a:srgbClr val="0070C0"/>
                </a:solidFill>
              </a:rPr>
              <a:t>Удомельская</a:t>
            </a:r>
            <a:r>
              <a:rPr lang="ru-RU" sz="1050" dirty="0" smtClean="0">
                <a:solidFill>
                  <a:srgbClr val="0070C0"/>
                </a:solidFill>
              </a:rPr>
              <a:t> средняя общеобразовательная школа №1 им. А.С. Попова»</a:t>
            </a:r>
          </a:p>
          <a:p>
            <a:r>
              <a:rPr lang="ru-RU" sz="1050" b="1" dirty="0" smtClean="0">
                <a:solidFill>
                  <a:srgbClr val="0070C0"/>
                </a:solidFill>
              </a:rPr>
              <a:t>В 2013-2014 году </a:t>
            </a:r>
            <a:r>
              <a:rPr lang="ru-RU" sz="1050" dirty="0" smtClean="0">
                <a:solidFill>
                  <a:srgbClr val="0070C0"/>
                </a:solidFill>
              </a:rPr>
              <a:t>на базе дошкольных групп «Сказка» средней школы №2 начал работу Центр игровой поддержки ребёнка (</a:t>
            </a:r>
            <a:r>
              <a:rPr lang="ru-RU" sz="1050" b="1" dirty="0" smtClean="0">
                <a:solidFill>
                  <a:srgbClr val="0070C0"/>
                </a:solidFill>
              </a:rPr>
              <a:t>ЦИПР</a:t>
            </a:r>
            <a:r>
              <a:rPr lang="ru-RU" sz="1050" dirty="0" smtClean="0">
                <a:solidFill>
                  <a:srgbClr val="0070C0"/>
                </a:solidFill>
              </a:rPr>
              <a:t>).</a:t>
            </a:r>
          </a:p>
          <a:p>
            <a:r>
              <a:rPr lang="ru-RU" sz="1050" b="1" dirty="0" smtClean="0">
                <a:solidFill>
                  <a:srgbClr val="0070C0"/>
                </a:solidFill>
              </a:rPr>
              <a:t>С 2017-2018 учебного года</a:t>
            </a:r>
            <a:r>
              <a:rPr lang="ru-RU" sz="1050" dirty="0" smtClean="0">
                <a:solidFill>
                  <a:srgbClr val="0070C0"/>
                </a:solidFill>
              </a:rPr>
              <a:t> в детском саду «Малыш» была создана муниципальная </a:t>
            </a:r>
            <a:r>
              <a:rPr lang="ru-RU" sz="1050" b="1" dirty="0" smtClean="0">
                <a:solidFill>
                  <a:srgbClr val="0070C0"/>
                </a:solidFill>
              </a:rPr>
              <a:t>Служба ранней помощи </a:t>
            </a:r>
            <a:r>
              <a:rPr lang="ru-RU" sz="1050" dirty="0" smtClean="0">
                <a:solidFill>
                  <a:srgbClr val="0070C0"/>
                </a:solidFill>
              </a:rPr>
              <a:t>- пункт по оказанию комплекса услуг психолого-педагогического, методического и консультативного сопровождения семей с детьми от 0 до 3-х лет, имеющих нарушения жизнедеятельности или риск их развития, в детском саду «</a:t>
            </a:r>
            <a:r>
              <a:rPr lang="ru-RU" sz="1050" dirty="0" err="1" smtClean="0">
                <a:solidFill>
                  <a:srgbClr val="0070C0"/>
                </a:solidFill>
              </a:rPr>
              <a:t>Дюймовочка</a:t>
            </a:r>
            <a:r>
              <a:rPr lang="ru-RU" sz="1050" dirty="0" smtClean="0">
                <a:solidFill>
                  <a:srgbClr val="0070C0"/>
                </a:solidFill>
              </a:rPr>
              <a:t>» была создана </a:t>
            </a:r>
            <a:r>
              <a:rPr lang="ru-RU" sz="1050" b="1" dirty="0" err="1" smtClean="0">
                <a:solidFill>
                  <a:srgbClr val="0070C0"/>
                </a:solidFill>
              </a:rPr>
              <a:t>лекотека</a:t>
            </a:r>
            <a:r>
              <a:rPr lang="ru-RU" sz="1050" b="1" dirty="0" smtClean="0">
                <a:solidFill>
                  <a:srgbClr val="0070C0"/>
                </a:solidFill>
              </a:rPr>
              <a:t> - </a:t>
            </a:r>
            <a:r>
              <a:rPr lang="ru-RU" sz="1050" dirty="0" smtClean="0">
                <a:solidFill>
                  <a:srgbClr val="0070C0"/>
                </a:solidFill>
              </a:rPr>
              <a:t>служба психолого-педагогического сопровождения детей с проблемами в развитии и их  родителей. </a:t>
            </a:r>
          </a:p>
          <a:p>
            <a:r>
              <a:rPr lang="ru-RU" sz="1050" dirty="0" smtClean="0">
                <a:solidFill>
                  <a:srgbClr val="0070C0"/>
                </a:solidFill>
              </a:rPr>
              <a:t>В 2019-2020 учебном году </a:t>
            </a:r>
            <a:r>
              <a:rPr lang="ru-RU" sz="1050" b="1" dirty="0" smtClean="0">
                <a:solidFill>
                  <a:srgbClr val="0070C0"/>
                </a:solidFill>
              </a:rPr>
              <a:t>Служба ранней помощи</a:t>
            </a:r>
            <a:r>
              <a:rPr lang="ru-RU" sz="1050" dirty="0" smtClean="0">
                <a:solidFill>
                  <a:srgbClr val="0070C0"/>
                </a:solidFill>
              </a:rPr>
              <a:t> открылась еще в одном детском саду для родителей детей с тяжелыми нарушениями речи. </a:t>
            </a:r>
          </a:p>
          <a:p>
            <a:r>
              <a:rPr lang="ru-RU" sz="1050" b="1" dirty="0" smtClean="0">
                <a:solidFill>
                  <a:srgbClr val="0070C0"/>
                </a:solidFill>
              </a:rPr>
              <a:t>В течение всех лет</a:t>
            </a:r>
            <a:r>
              <a:rPr lang="ru-RU" sz="1050" dirty="0" smtClean="0">
                <a:solidFill>
                  <a:srgbClr val="0070C0"/>
                </a:solidFill>
              </a:rPr>
              <a:t> на базе МБОУ «</a:t>
            </a:r>
            <a:r>
              <a:rPr lang="ru-RU" sz="1050" dirty="0" err="1" smtClean="0">
                <a:solidFill>
                  <a:srgbClr val="0070C0"/>
                </a:solidFill>
              </a:rPr>
              <a:t>Удомельская</a:t>
            </a:r>
            <a:r>
              <a:rPr lang="ru-RU" sz="1050" dirty="0" smtClean="0">
                <a:solidFill>
                  <a:srgbClr val="0070C0"/>
                </a:solidFill>
              </a:rPr>
              <a:t> средняя общеобразовательная школа №1 им. А.С. Попова» осуществляет свою деятельность </a:t>
            </a:r>
            <a:r>
              <a:rPr lang="ru-RU" sz="1050" b="1" dirty="0" err="1" smtClean="0">
                <a:solidFill>
                  <a:srgbClr val="0070C0"/>
                </a:solidFill>
              </a:rPr>
              <a:t>психолого-медико-педагогическая</a:t>
            </a:r>
            <a:r>
              <a:rPr lang="ru-RU" sz="1050" b="1" dirty="0" smtClean="0">
                <a:solidFill>
                  <a:srgbClr val="0070C0"/>
                </a:solidFill>
              </a:rPr>
              <a:t> комиссия (ПМПК). </a:t>
            </a:r>
            <a:endParaRPr lang="ru-RU" sz="1050" dirty="0" smtClean="0">
              <a:solidFill>
                <a:srgbClr val="0070C0"/>
              </a:solidFill>
            </a:endParaRPr>
          </a:p>
          <a:p>
            <a:r>
              <a:rPr lang="ru-RU" sz="1050" dirty="0" smtClean="0">
                <a:solidFill>
                  <a:srgbClr val="0070C0"/>
                </a:solidFill>
              </a:rPr>
              <a:t>В 2020 году Управлением образования было разработано Положение о муниципальной Службе помощи родителям, структурирующее и объединяющее работу консультационных пунктов и Службы ранней помощи.</a:t>
            </a:r>
          </a:p>
          <a:p>
            <a:r>
              <a:rPr lang="ru-RU" sz="1050" dirty="0" smtClean="0">
                <a:solidFill>
                  <a:srgbClr val="0070C0"/>
                </a:solidFill>
              </a:rPr>
              <a:t>Количество бесплатных консультаций для родителей, обращающихся в Службу, ежегодно составляет  от 350 до 600. </a:t>
            </a:r>
          </a:p>
          <a:p>
            <a:pPr algn="ctr"/>
            <a:r>
              <a:rPr lang="ru-RU" sz="1050" b="1" dirty="0" smtClean="0">
                <a:solidFill>
                  <a:srgbClr val="0070C0"/>
                </a:solidFill>
              </a:rPr>
              <a:t>Таким образом, используя ресурсы сетевого взаимодействия образовательных учреждений, в </a:t>
            </a:r>
            <a:r>
              <a:rPr lang="ru-RU" sz="1050" b="1" dirty="0" err="1" smtClean="0">
                <a:solidFill>
                  <a:srgbClr val="0070C0"/>
                </a:solidFill>
              </a:rPr>
              <a:t>Удомельском</a:t>
            </a:r>
            <a:r>
              <a:rPr lang="ru-RU" sz="1050" b="1" dirty="0" smtClean="0">
                <a:solidFill>
                  <a:srgbClr val="0070C0"/>
                </a:solidFill>
              </a:rPr>
              <a:t> городском округе на протяжении девяти лет осуществляется системная работа по оказанию психолого-педагогической, методической и консультативной помощи родителям.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85720" y="4857760"/>
          <a:ext cx="8429684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285984" y="142852"/>
            <a:ext cx="4572000" cy="6848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Краткое описание практики</a:t>
            </a:r>
          </a:p>
          <a:p>
            <a:pPr marL="363538"/>
            <a:endParaRPr lang="ru-RU" altLang="ru-RU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19737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аракулина\сайт\Герб_Удомли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1" y="142852"/>
            <a:ext cx="429975" cy="571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AutoShape 2" descr="https://i.pinimg.com/736x/5a/ae/7d/5aae7d41c986f1559f138d972926101a--xl-clip-a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static.tildacdn.com/tild3531-6264-4364-a261-663337303830/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Схема 9"/>
          <p:cNvGraphicFramePr/>
          <p:nvPr/>
        </p:nvGraphicFramePr>
        <p:xfrm>
          <a:off x="142844" y="1071546"/>
          <a:ext cx="8858312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858016" y="2357430"/>
            <a:ext cx="20717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70C0"/>
                </a:solidFill>
              </a:rPr>
              <a:t>Базовые ОУ по инклюзивному образованию детей</a:t>
            </a:r>
          </a:p>
          <a:p>
            <a:pPr lvl="0"/>
            <a:r>
              <a:rPr lang="ru-RU" sz="1400" b="1" dirty="0" smtClean="0">
                <a:solidFill>
                  <a:srgbClr val="0070C0"/>
                </a:solidFill>
              </a:rPr>
              <a:t>Образовательные </a:t>
            </a:r>
          </a:p>
          <a:p>
            <a:pPr lvl="0"/>
            <a:r>
              <a:rPr lang="ru-RU" sz="1400" b="1" dirty="0" smtClean="0">
                <a:solidFill>
                  <a:srgbClr val="0070C0"/>
                </a:solidFill>
              </a:rPr>
              <a:t>учреждения  УГО</a:t>
            </a:r>
          </a:p>
          <a:p>
            <a:pPr lvl="0"/>
            <a:endParaRPr lang="ru-RU" sz="1400" b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70C0"/>
                </a:solidFill>
              </a:rPr>
              <a:t>Организация обучения и воспитания детей с ОВЗ</a:t>
            </a:r>
          </a:p>
          <a:p>
            <a:pPr lvl="0">
              <a:buFont typeface="Wingdings" pitchFamily="2" charset="2"/>
              <a:buChar char="ü"/>
            </a:pPr>
            <a:endParaRPr lang="ru-RU" sz="1400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70C0"/>
                </a:solidFill>
              </a:rPr>
              <a:t>Оказание методической помощи  школам и детским садам</a:t>
            </a:r>
          </a:p>
          <a:p>
            <a:pPr lvl="0" algn="ctr"/>
            <a:endParaRPr lang="ru-RU" sz="1400" dirty="0"/>
          </a:p>
        </p:txBody>
      </p:sp>
      <p:pic>
        <p:nvPicPr>
          <p:cNvPr id="25" name="Picture 2" descr="D:\Маракулина\сайт\Герб_Удомли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537469" cy="714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4282" y="2357430"/>
            <a:ext cx="207170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70C0"/>
                </a:solidFill>
              </a:rPr>
              <a:t>Учредитель   </a:t>
            </a:r>
          </a:p>
          <a:p>
            <a:pPr lvl="0"/>
            <a:r>
              <a:rPr lang="ru-RU" sz="1400" b="1" dirty="0" smtClean="0">
                <a:solidFill>
                  <a:srgbClr val="0070C0"/>
                </a:solidFill>
              </a:rPr>
              <a:t>Управление образования Администрации УГО</a:t>
            </a:r>
          </a:p>
          <a:p>
            <a:pPr lvl="0"/>
            <a:endParaRPr lang="ru-RU" sz="1400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70C0"/>
                </a:solidFill>
              </a:rPr>
              <a:t>Определение стратегических целей  по организации работы муниципальной Службы помощи родителям </a:t>
            </a:r>
          </a:p>
          <a:p>
            <a:pPr lvl="0">
              <a:buFont typeface="Wingdings" pitchFamily="2" charset="2"/>
              <a:buChar char="ü"/>
            </a:pPr>
            <a:endParaRPr lang="ru-RU" sz="1400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70C0"/>
                </a:solidFill>
              </a:rPr>
              <a:t>Формирование механизма  функционирования муниципальной Службы помощи родителям</a:t>
            </a:r>
          </a:p>
          <a:p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428860" y="2357430"/>
            <a:ext cx="207170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70C0"/>
                </a:solidFill>
              </a:rPr>
              <a:t>Координатор</a:t>
            </a:r>
          </a:p>
          <a:p>
            <a:pPr lvl="0"/>
            <a:r>
              <a:rPr lang="ru-RU" sz="1400" b="1" dirty="0" smtClean="0">
                <a:solidFill>
                  <a:srgbClr val="0070C0"/>
                </a:solidFill>
              </a:rPr>
              <a:t>Управления образования Администрации УГО</a:t>
            </a:r>
          </a:p>
          <a:p>
            <a:pPr lvl="0"/>
            <a:endParaRPr lang="ru-RU" sz="1400" b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70C0"/>
                </a:solidFill>
              </a:rPr>
              <a:t>Организация деятельности рабочей группы 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70C0"/>
                </a:solidFill>
              </a:rPr>
              <a:t>Формирование нормативной правовой базы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70C0"/>
                </a:solidFill>
              </a:rPr>
              <a:t>Изучение  ресурсных возможностей образовательных учреждений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70C0"/>
                </a:solidFill>
              </a:rPr>
              <a:t>Организация, координация, аналитика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643438" y="2357430"/>
            <a:ext cx="207170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70C0"/>
                </a:solidFill>
              </a:rPr>
              <a:t>Муниципальные площадки</a:t>
            </a:r>
          </a:p>
          <a:p>
            <a:pPr lvl="0"/>
            <a:r>
              <a:rPr lang="ru-RU" sz="1400" b="1" dirty="0" smtClean="0">
                <a:solidFill>
                  <a:srgbClr val="0070C0"/>
                </a:solidFill>
              </a:rPr>
              <a:t>Образовательные учреждения УГО</a:t>
            </a:r>
          </a:p>
          <a:p>
            <a:pPr lvl="0"/>
            <a:endParaRPr lang="ru-RU" sz="1400" b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70C0"/>
                </a:solidFill>
              </a:rPr>
              <a:t>Предоставление кадровых, материально-технических ресурсов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70C0"/>
                </a:solidFill>
              </a:rPr>
              <a:t>Формирование нормативной правовой базы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70C0"/>
                </a:solidFill>
              </a:rPr>
              <a:t>Организация работы МП (консультационных пунктов, службы ранней помощи, </a:t>
            </a:r>
            <a:r>
              <a:rPr lang="ru-RU" sz="1400" dirty="0" err="1" smtClean="0">
                <a:solidFill>
                  <a:srgbClr val="0070C0"/>
                </a:solidFill>
              </a:rPr>
              <a:t>лекотеки</a:t>
            </a:r>
            <a:r>
              <a:rPr lang="ru-RU" sz="1400" dirty="0" smtClean="0">
                <a:solidFill>
                  <a:srgbClr val="0070C0"/>
                </a:solidFill>
              </a:rPr>
              <a:t>, ЦИПР, ПМПК)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214290"/>
            <a:ext cx="6235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Действия по развертыванию практики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2019737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аракулина\сайт\Герб_Удомли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1" y="142852"/>
            <a:ext cx="429975" cy="571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AutoShape 2" descr="https://i.pinimg.com/736x/5a/ae/7d/5aae7d41c986f1559f138d972926101a--xl-clip-a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static.tildacdn.com/tild3531-6264-4364-a261-663337303830/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D:\Маракулина\сайт\Герб_Удомли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644963" cy="857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Схема 9"/>
          <p:cNvGraphicFramePr/>
          <p:nvPr/>
        </p:nvGraphicFramePr>
        <p:xfrm>
          <a:off x="214282" y="1142984"/>
          <a:ext cx="8786874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Picture 11" descr="C:\Users\Пользователь\Desktop\Аттестация3\Ф ЦИПР\15.04\Марина Юрьевна\2021-04-15 18-03-3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072198" y="4572008"/>
            <a:ext cx="2857520" cy="2142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3" descr="Изображение выглядит как человек, внутренний, группа, люди&#10;&#10;Автоматически созданное описание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4572008"/>
            <a:ext cx="276170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2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1801" y="4572008"/>
            <a:ext cx="2859731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1643042" y="214290"/>
            <a:ext cx="6235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Действия по развертыванию практики</a:t>
            </a:r>
          </a:p>
        </p:txBody>
      </p:sp>
    </p:spTree>
    <p:extLst>
      <p:ext uri="{BB962C8B-B14F-4D97-AF65-F5344CB8AC3E}">
        <p14:creationId xmlns="" xmlns:p14="http://schemas.microsoft.com/office/powerpoint/2010/main" val="32019737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1071546"/>
          <a:ext cx="8643998" cy="346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D:\Маракулина\сайт\Герб_Удомли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642942" cy="854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71670" y="142852"/>
            <a:ext cx="52149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Реализация практики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2012-2021 гг.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12" name="Picture 10" descr="C:\Users\Пользователь\Desktop\Аттестация3\Ф ЦИПР\ЦИПР Бойцова НЯ 31.03 21г\IMG-20210401-WA000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143636" y="4643446"/>
            <a:ext cx="2786082" cy="2089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Объект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4643446"/>
            <a:ext cx="2571768" cy="2048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Содержимое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02" y="4643446"/>
            <a:ext cx="2857520" cy="2066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4" y="2071678"/>
          <a:ext cx="8858312" cy="1804813"/>
        </p:xfrm>
        <a:graphic>
          <a:graphicData uri="http://schemas.openxmlformats.org/drawingml/2006/table">
            <a:tbl>
              <a:tblPr/>
              <a:tblGrid>
                <a:gridCol w="1500198"/>
                <a:gridCol w="1500198"/>
                <a:gridCol w="785818"/>
                <a:gridCol w="1500198"/>
                <a:gridCol w="928694"/>
                <a:gridCol w="1643074"/>
                <a:gridCol w="1000132"/>
              </a:tblGrid>
              <a:tr h="28145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10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План 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-задание </a:t>
                      </a:r>
                      <a:r>
                        <a:rPr lang="ru-RU" sz="800" b="0" i="1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Министерства образования  </a:t>
                      </a:r>
                      <a:r>
                        <a:rPr lang="ru-RU" sz="800" b="0" i="1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Тверской области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i="1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800" b="0" i="1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рамках </a:t>
                      </a:r>
                      <a:r>
                        <a:rPr lang="ru-RU" sz="800" b="0" i="1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реализации федерального </a:t>
                      </a:r>
                      <a:r>
                        <a:rPr lang="ru-RU" sz="800" b="0" i="1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проекта «Поддержка семей, </a:t>
                      </a:r>
                      <a:r>
                        <a:rPr lang="ru-RU" sz="800" b="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имеющих детей»</a:t>
                      </a:r>
                      <a:endParaRPr lang="ru-RU" sz="800" b="0" dirty="0" smtClean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План 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-задание </a:t>
                      </a:r>
                      <a:r>
                        <a:rPr lang="ru-RU" sz="800" b="0" i="1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Министерства образования  Тверской области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i="1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 рамках реализации федерального проекта «Поддержка семей, имеющих детей»</a:t>
                      </a:r>
                      <a:endParaRPr lang="ru-RU" sz="800" b="0" i="1" dirty="0" smtClean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Факт</a:t>
                      </a:r>
                    </a:p>
                    <a:p>
                      <a:pPr algn="ctr"/>
                      <a:endParaRPr lang="ru-RU" sz="10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План 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-задание </a:t>
                      </a:r>
                      <a:r>
                        <a:rPr lang="ru-RU" sz="800" b="0" i="1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Министерства образования  Тверской области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i="1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 рамках реализации федерального проекта «Поддержка семей, имеющих детей»</a:t>
                      </a:r>
                      <a:endParaRPr lang="ru-RU" sz="800" b="0" i="1" dirty="0" smtClean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Факт</a:t>
                      </a: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(на</a:t>
                      </a:r>
                      <a:r>
                        <a:rPr lang="ru-RU" sz="1000" b="1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01.07.2021)</a:t>
                      </a:r>
                    </a:p>
                    <a:p>
                      <a:pPr algn="ctr"/>
                      <a:endParaRPr lang="ru-RU" sz="10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89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Количество консультаций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343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350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601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400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447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928670"/>
            <a:ext cx="885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Количество консультаций по психолого-педагогической, методической, консультационной помощи родителям в рамках работы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консультационных пунктов, Службы ранней помощи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Picture 2" descr="D:\Маракулина\сайт\Герб_Удомли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644963" cy="857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71670" y="142852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Динамика развития практики </a:t>
            </a:r>
          </a:p>
        </p:txBody>
      </p:sp>
      <p:pic>
        <p:nvPicPr>
          <p:cNvPr id="11" name="Picture 11" descr="I:\Ф ЦИПР\3.03.21Г\АЗД\20210303_1735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143380"/>
            <a:ext cx="2857520" cy="242889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5" y="4143380"/>
            <a:ext cx="2952769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D:\Мои документы\Рабочий стол\Мунпрактика Служба\DSCN91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143380"/>
            <a:ext cx="2628901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аракулина\сайт\Герб_Удомли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1" y="142852"/>
            <a:ext cx="429975" cy="571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AutoShape 2" descr="https://i.pinimg.com/736x/5a/ae/7d/5aae7d41c986f1559f138d972926101a--xl-clip-a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static.tildacdn.com/tild3531-6264-4364-a261-663337303830/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D:\Маракулина\сайт\Герб_Удомли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714380" cy="9495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Диаграмма 11"/>
          <p:cNvGraphicFramePr/>
          <p:nvPr/>
        </p:nvGraphicFramePr>
        <p:xfrm>
          <a:off x="142844" y="1285836"/>
          <a:ext cx="8858312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071670" y="857232"/>
            <a:ext cx="5214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Количество структурных элементов сети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214290"/>
            <a:ext cx="4934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Динамика развития практики </a:t>
            </a:r>
          </a:p>
        </p:txBody>
      </p:sp>
    </p:spTree>
    <p:extLst>
      <p:ext uri="{BB962C8B-B14F-4D97-AF65-F5344CB8AC3E}">
        <p14:creationId xmlns="" xmlns:p14="http://schemas.microsoft.com/office/powerpoint/2010/main" val="32019737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аракулина\сайт\Герб_Удомли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1" y="142852"/>
            <a:ext cx="429975" cy="571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AutoShape 2" descr="https://i.pinimg.com/736x/5a/ae/7d/5aae7d41c986f1559f138d972926101a--xl-clip-a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28662" y="1000108"/>
            <a:ext cx="7786742" cy="5000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070B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24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+mn-lt"/>
              </a:rPr>
            </a:br>
            <a:endParaRPr lang="ru-RU" sz="2400" dirty="0" smtClean="0">
              <a:solidFill>
                <a:srgbClr val="0070C0"/>
              </a:solidFill>
              <a:latin typeface="+mn-lt"/>
            </a:endParaRPr>
          </a:p>
          <a:p>
            <a:pPr algn="ctr"/>
            <a:endParaRPr lang="ru-RU" sz="2800" dirty="0" smtClean="0">
              <a:solidFill>
                <a:srgbClr val="C00000"/>
              </a:solidFill>
              <a:latin typeface="+mn-lt"/>
            </a:endParaRPr>
          </a:p>
          <a:p>
            <a:pPr algn="ctr"/>
            <a:endParaRPr lang="ru-RU" sz="1800" dirty="0" smtClean="0">
              <a:solidFill>
                <a:srgbClr val="0070C0"/>
              </a:solidFill>
              <a:latin typeface="+mn-lt"/>
            </a:endParaRPr>
          </a:p>
          <a:p>
            <a:pPr marL="363538" algn="l"/>
            <a:endParaRPr lang="ru-RU" altLang="ru-RU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30" name="AutoShape 6" descr="https://static.tildacdn.com/tild3531-6264-4364-a261-663337303830/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D:\Маракулина\сайт\Герб_Удомли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644963" cy="857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DCIM\105SSCAM\SDC16103.JPG"/>
          <p:cNvPicPr>
            <a:picLocks noChangeAspect="1" noChangeArrowheads="1"/>
          </p:cNvPicPr>
          <p:nvPr/>
        </p:nvPicPr>
        <p:blipFill>
          <a:blip r:embed="rId3" cstate="print"/>
          <a:srcRect l="8504" t="31496" r="2835"/>
          <a:stretch>
            <a:fillRect/>
          </a:stretch>
        </p:blipFill>
        <p:spPr>
          <a:xfrm>
            <a:off x="142844" y="4500570"/>
            <a:ext cx="2786082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4500570"/>
            <a:ext cx="285752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6" name="Схема 15"/>
          <p:cNvGraphicFramePr/>
          <p:nvPr/>
        </p:nvGraphicFramePr>
        <p:xfrm>
          <a:off x="214282" y="1000108"/>
          <a:ext cx="8786842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Picture 3" descr="D:\Мои документы\Рабочий стол\инклюзия фото\SAM_1885.JPG"/>
          <p:cNvPicPr>
            <a:picLocks noChangeAspect="1" noChangeArrowheads="1"/>
          </p:cNvPicPr>
          <p:nvPr/>
        </p:nvPicPr>
        <p:blipFill>
          <a:blip r:embed="rId9" cstate="print">
            <a:lum bright="15000" contrast="22000"/>
          </a:blip>
          <a:srcRect/>
          <a:stretch>
            <a:fillRect/>
          </a:stretch>
        </p:blipFill>
        <p:spPr bwMode="auto">
          <a:xfrm>
            <a:off x="3143240" y="4500570"/>
            <a:ext cx="2857519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1785918" y="214290"/>
            <a:ext cx="5303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Перспективы развития практики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2019737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2633</TotalTime>
  <Words>988</Words>
  <Application>Microsoft Office PowerPoint</Application>
  <PresentationFormat>Экран (4:3)</PresentationFormat>
  <Paragraphs>183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301</cp:revision>
  <dcterms:created xsi:type="dcterms:W3CDTF">2016-06-06T07:14:32Z</dcterms:created>
  <dcterms:modified xsi:type="dcterms:W3CDTF">2021-07-02T09:10:22Z</dcterms:modified>
</cp:coreProperties>
</file>